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7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A0000"/>
    <a:srgbClr val="000066"/>
    <a:srgbClr val="FF6600"/>
    <a:srgbClr val="000099"/>
    <a:srgbClr val="2A0E00"/>
    <a:srgbClr val="000000"/>
    <a:srgbClr val="330E03"/>
    <a:srgbClr val="FFFFCC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413" autoAdjust="0"/>
    <p:restoredTop sz="94652" autoAdjust="0"/>
  </p:normalViewPr>
  <p:slideViewPr>
    <p:cSldViewPr>
      <p:cViewPr>
        <p:scale>
          <a:sx n="94" d="100"/>
          <a:sy n="94" d="100"/>
        </p:scale>
        <p:origin x="-116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2ACB-BE44-4DA1-BF8A-9EE26543759C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6AEC9-E539-48A9-9421-7349482A8C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6AEC9-E539-48A9-9421-7349482A8C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8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D4C4-069A-4A4A-87D9-F96127FEFE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2D6C-6486-4879-8371-DA8EA0F89F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93F4-4DAD-48BE-8CA4-1FC1A124BA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9DB7-F521-4C11-8A6C-328D3A8B8B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2CD8-915F-4D68-B688-12907B88EC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BE31-8FF0-4BEC-AD74-D9E6B06E04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9D71-8536-444E-8B4C-50A6A1CACB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F739-71E0-4094-8AFE-872912995E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423F-E190-4C2E-B04E-9BFFAF95CA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7748-6EE0-4271-B9ED-ACDCB50153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E0E0-094A-41AB-9ADB-4B07B779B8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6B1015-CE1F-49BB-A318-2927A01BA1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214438" y="1143000"/>
            <a:ext cx="5143500" cy="831850"/>
          </a:xfrm>
          <a:noFill/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66"/>
                </a:solidFill>
              </a:rPr>
              <a:t>Олимпийские игры </a:t>
            </a:r>
            <a:endParaRPr lang="es-ES" sz="5400" b="1" smtClean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286256"/>
            <a:ext cx="485778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От античности до наших дней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65502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Cambria" pitchFamily="18" charset="0"/>
              </a:rPr>
              <a:t>Выполнила: Литвинова Елена Александровна</a:t>
            </a:r>
            <a:endParaRPr lang="ru-RU" sz="1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43042" y="428604"/>
            <a:ext cx="54292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0">
                  <a:solidFill>
                    <a:schemeClr val="tx1"/>
                  </a:solidFill>
                </a:ln>
                <a:solidFill>
                  <a:srgbClr val="2E1700"/>
                </a:solidFill>
              </a:rPr>
              <a:t>Возникновение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071546"/>
            <a:ext cx="857256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3A0000"/>
                </a:solidFill>
              </a:rPr>
              <a:t>Как возникли олимпийские игры нам </a:t>
            </a:r>
            <a:r>
              <a:rPr lang="ru-RU" sz="2400" b="1" dirty="0" err="1">
                <a:ln w="3175">
                  <a:solidFill>
                    <a:schemeClr val="tx1"/>
                  </a:solidFill>
                </a:ln>
                <a:solidFill>
                  <a:srgbClr val="3A0000"/>
                </a:solidFill>
              </a:rPr>
              <a:t>доподленно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3A0000"/>
                </a:solidFill>
              </a:rPr>
              <a:t> неизвестно . Существует множество красивых мифов и легенд на эту </a:t>
            </a:r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3A0000"/>
                </a:solidFill>
              </a:rPr>
              <a:t>тему. Вот одна из них :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3A0000"/>
              </a:solidFill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357158" y="2071688"/>
            <a:ext cx="7372380" cy="4786312"/>
            <a:chOff x="357128" y="2071678"/>
            <a:chExt cx="7372390" cy="47863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57128" y="2714611"/>
              <a:ext cx="2643206" cy="317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>
                    <a:solidFill>
                      <a:srgbClr val="3A0000"/>
                    </a:solidFill>
                  </a:ln>
                  <a:cs typeface="Times New Roman" pitchFamily="18" charset="0"/>
                </a:rPr>
                <a:t>Зевс – бог грома и молнии, верховный бог - устроил состязания  по бегу  в честь победы над своим отцом, сделавшую его властелином мира. </a:t>
              </a:r>
            </a:p>
          </p:txBody>
        </p:sp>
        <p:pic>
          <p:nvPicPr>
            <p:cNvPr id="14" name="Содержимое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53670">
              <a:off x="2714612" y="2071678"/>
              <a:ext cx="5014906" cy="4786322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50112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3175">
                  <a:solidFill>
                    <a:srgbClr val="002060"/>
                  </a:solidFill>
                </a:ln>
                <a:solidFill>
                  <a:srgbClr val="330E03"/>
                </a:solidFill>
              </a:rPr>
              <a:t>Центром олимпийского мира древности был священный округ Зевса в Олимпии – роща вдоль реки </a:t>
            </a:r>
            <a:r>
              <a:rPr lang="ru-RU" sz="2000" b="1" dirty="0" err="1">
                <a:ln w="3175">
                  <a:solidFill>
                    <a:srgbClr val="002060"/>
                  </a:solidFill>
                </a:ln>
                <a:solidFill>
                  <a:srgbClr val="330E03"/>
                </a:solidFill>
              </a:rPr>
              <a:t>Алфей</a:t>
            </a:r>
            <a:r>
              <a:rPr lang="ru-RU" sz="2000" b="1" dirty="0">
                <a:ln w="3175">
                  <a:solidFill>
                    <a:srgbClr val="002060"/>
                  </a:solidFill>
                </a:ln>
                <a:solidFill>
                  <a:srgbClr val="330E03"/>
                </a:solidFill>
              </a:rPr>
              <a:t> при впадении в нее ручья Кладей. В этом прекрасно </a:t>
            </a:r>
            <a:r>
              <a:rPr lang="ru-RU" sz="2000" b="1" dirty="0" smtClean="0">
                <a:ln w="3175">
                  <a:solidFill>
                    <a:srgbClr val="002060"/>
                  </a:solidFill>
                </a:ln>
                <a:solidFill>
                  <a:srgbClr val="330E03"/>
                </a:solidFill>
              </a:rPr>
              <a:t>городке Древней Греции почти </a:t>
            </a:r>
            <a:r>
              <a:rPr lang="ru-RU" sz="2000" b="1" dirty="0">
                <a:ln w="3175">
                  <a:solidFill>
                    <a:srgbClr val="002060"/>
                  </a:solidFill>
                </a:ln>
                <a:solidFill>
                  <a:srgbClr val="330E03"/>
                </a:solidFill>
              </a:rPr>
              <a:t>триста раз устраивались традиционные общегреческие состязания в честь бога-громовержца.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2786050" y="6215082"/>
            <a:ext cx="471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Макет Олимпии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rgbClr val="2A0E00"/>
                </a:solidFill>
              </a:rPr>
              <a:t>В 776 г. до нашей эры в </a:t>
            </a: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2A0E00"/>
                </a:solidFill>
              </a:rPr>
              <a:t>Олимпии прошли </a:t>
            </a: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rgbClr val="2A0E00"/>
                </a:solidFill>
              </a:rPr>
              <a:t>первые олимпийские игры.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00034" y="5643578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A0E00"/>
                </a:solidFill>
              </a:rPr>
              <a:t>Плакат первых Олимпийских игр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3857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330E03"/>
                  </a:solidFill>
                </a:ln>
              </a:rPr>
              <a:t>Каждые Олимпийские игры превращались в праздник для народа.</a:t>
            </a:r>
          </a:p>
          <a:p>
            <a:r>
              <a:rPr lang="ru-RU" sz="2000" b="1" dirty="0" smtClean="0">
                <a:ln>
                  <a:solidFill>
                    <a:srgbClr val="330E03"/>
                  </a:solidFill>
                </a:ln>
              </a:rPr>
              <a:t>Дни олимпийских торжеств – дни всеобщего мира. Воспевая красоту человеческого тела и славу победителей скульпторы, художники и поэты создавали множество произведений искусства.</a:t>
            </a:r>
            <a:endParaRPr lang="ru-RU" sz="2000" b="1" dirty="0">
              <a:ln>
                <a:solidFill>
                  <a:srgbClr val="330E03"/>
                </a:solidFill>
              </a:ln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500594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330E0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571472" y="3571876"/>
            <a:ext cx="8129633" cy="2886078"/>
            <a:chOff x="571472" y="3571876"/>
            <a:chExt cx="8129633" cy="2886078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2330" y="3571876"/>
              <a:ext cx="1628775" cy="2800350"/>
            </a:xfrm>
            <a:prstGeom prst="rect">
              <a:avLst/>
            </a:prstGeom>
            <a:noFill/>
            <a:ln w="28575">
              <a:solidFill>
                <a:srgbClr val="2A0E00"/>
              </a:solidFill>
              <a:miter lim="800000"/>
              <a:headEnd/>
              <a:tailEnd/>
            </a:ln>
            <a:effectLst/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0496" y="3571876"/>
              <a:ext cx="2366966" cy="2886078"/>
            </a:xfrm>
            <a:prstGeom prst="rect">
              <a:avLst/>
            </a:prstGeom>
            <a:noFill/>
            <a:ln w="28575">
              <a:solidFill>
                <a:srgbClr val="2A0E00"/>
              </a:solidFill>
              <a:miter lim="800000"/>
              <a:headEnd/>
              <a:tailEnd/>
            </a:ln>
            <a:effectLst/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4143380"/>
              <a:ext cx="2714644" cy="2295525"/>
            </a:xfrm>
            <a:prstGeom prst="rect">
              <a:avLst/>
            </a:prstGeom>
            <a:noFill/>
            <a:ln w="28575">
              <a:solidFill>
                <a:srgbClr val="2A0E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голов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474075" cy="142716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42300" cy="854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214422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000066"/>
                  </a:solidFill>
                </a:ln>
                <a:solidFill>
                  <a:srgbClr val="000000"/>
                </a:solidFill>
                <a:latin typeface="+mj-lt"/>
                <a:cs typeface="Times New Roman" pitchFamily="18" charset="0"/>
              </a:rPr>
              <a:t>В церемонии открытия соревнований принимали участие атлеты, несущие зажженные факелы. Они должны были пробежать расстояние от 800 до 2500 м, не погасив пламени. Победителем считалась та группа, которая первая зажжет огонь у алтаря Бога.</a:t>
            </a:r>
            <a:endParaRPr lang="ru-RU" sz="2000" b="1" dirty="0">
              <a:ln>
                <a:solidFill>
                  <a:srgbClr val="000066"/>
                </a:solidFill>
              </a:ln>
              <a:latin typeface="+mj-lt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2714620"/>
            <a:ext cx="7620000" cy="37623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42300" cy="854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001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0066"/>
                  </a:solidFill>
                </a:ln>
                <a:latin typeface="+mj-lt"/>
              </a:rPr>
              <a:t>Скачки составляли главную часть программы Олимпийских игр в Древней Греции.</a:t>
            </a:r>
            <a:endParaRPr lang="ru-RU" sz="2400" b="1" dirty="0">
              <a:ln>
                <a:solidFill>
                  <a:srgbClr val="000066"/>
                </a:solidFill>
              </a:ln>
              <a:latin typeface="+mj-l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207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Diseño predeterminado</vt:lpstr>
      <vt:lpstr>Олимпийские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759</cp:revision>
  <dcterms:created xsi:type="dcterms:W3CDTF">2010-05-23T14:28:12Z</dcterms:created>
  <dcterms:modified xsi:type="dcterms:W3CDTF">2015-11-01T15:59:49Z</dcterms:modified>
</cp:coreProperties>
</file>