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94" r:id="rId3"/>
    <p:sldId id="296" r:id="rId4"/>
    <p:sldId id="297" r:id="rId5"/>
    <p:sldId id="298" r:id="rId6"/>
    <p:sldId id="299" r:id="rId7"/>
    <p:sldId id="300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0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6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6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0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1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0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3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8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1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1"/>
            <a:ext cx="5976664" cy="43204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 проектной работы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036496" cy="6120680"/>
          </a:xfrm>
        </p:spPr>
        <p:txBody>
          <a:bodyPr>
            <a:noAutofit/>
          </a:bodyPr>
          <a:lstStyle/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методика обучения техники сгибания и разгибания рук в упоре лежа</a:t>
            </a:r>
          </a:p>
          <a:p>
            <a:pPr algn="just"/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Волков Юрий Игоревич, учитель физической культуры.</a:t>
            </a:r>
          </a:p>
          <a:p>
            <a:pPr algn="just"/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предмет, в рамках которого проводится работа по проекту: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культуры; спортивная секция, направление – «Лыжные гонки».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силовой выносливости на занятиях физической культурой учащихся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классов.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Анастасия, ученица 5 «а» класса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Сергей, ученик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проверить эффективность методики обучения техники сгибания и разгибания рук в упоре лежа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и проанализировать традиционную методику обучения техники выполнения упражнения сгибание и разгибание рук в упоре лежа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Проконсультироваться с учителем, совместно разработать новую методику обучения техники сгибание и разгибание рук в упоре лежа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кспериментально обосновать эффективность предложенной методики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учеников занимающихся в секции лыжные гонки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обучения техники сгибание и разгибание рук 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 лежа</a:t>
            </a:r>
          </a:p>
          <a:p>
            <a:pPr algn="just"/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собранного материала подготовлены практические рекомендации в виде презентации  «Методика обучения техники сгибание и разгибание рук в упоре лежа». Разработанная методика обучения может быть применена как в учебное, так и в свободное от учебы время, которая легко доступна ученикам с разным уровнем подготовленности. </a:t>
            </a:r>
          </a:p>
          <a:p>
            <a:pPr algn="just"/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56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3680148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Упор на предплечьях в горизонтальном положении, туловище и ноги составляют одну линию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132856"/>
            <a:ext cx="4032448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Разгибанием рук в локтевом суставе, поочередный выход силой в упор на руки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875188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Упор лежа на согнутых руках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Сгибание и разгибание рук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432469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выполнять упражнения которые способствуют более быстрому освоению технического элемента, а также помогут укрепить мышцы туловища и рук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4040188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Исходное положение – упор на левое предплечье боком к опоре, туловище наклонено вправо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Наклон в другую сторон</a:t>
            </a:r>
            <a:r>
              <a:rPr lang="ru-RU" sz="2000" dirty="0" smtClean="0"/>
              <a:t>у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3930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Исходное положение - в упоре на руках согнувшись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8169" y="1268760"/>
            <a:ext cx="4545831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упоре на руках -прогнуться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058888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73616" cy="626469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эффективности предложенной методике обучения был организован эксперимент. Эксперимент проводился в группе мальчиков, занимающиеся лыжными гонками в возрасте  10-11 лет. Проведенное исследование уровня физической подготовленности в упражнений сгибание и разгибание рук в упоре лежа до начала проектной работы (январь 2014 г.), показало следующие результаты: среднеарифметический результат у мальчиков 20,2 раз, что соответствует хорошему уровню физической подготовленности данной возрастной группы.    Надо отметить, что два участника не смогли выполнить данное упражнение, у троих наблюдались грубые ошибки, остальные допускали незначительные ошибки, только два участника справились с заданием безукоризненно.    По окончанию эксперимента (апрель 2014 г.) вновь было проведено тестирование которое показало следующий среднеарифметический  результат - 28,1 раз что соответствует отличному уровню физической подготовленности. Упражнение выполнялось правильно, минимальное количество раз за подход составило 10 раз и только у троих наблюдались незначительные ошибки.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88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23618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выполнением упражнений необходимо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разминку. Неподготовленные к занятиям мышцы подвержены травмам и растяжениям, а правильная разминка разогреет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сделает эластичными и податливыми.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как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упражнения, проверьте надежность опоры и закрепленной на ней веревки, если выполняете упражнения на улице подложите под руки дополнительной опору, для этого подойдет простой лист картона. Не нарушайте последовательность, после освоения первого упражнения - переходите ко второму, затем к третьему.  Необходимо также выбрать правильную длину веревки: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выполнения упражнения с согнутыми ногами - ноги должны находиться выше плеч, в остальных упражнениях ноги находятся в горизонтальном положении. Помните, только при периодических занятиях возможно освоить технику данного упражнения!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996952"/>
            <a:ext cx="3248100" cy="63976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веревки –</a:t>
            </a:r>
          </a:p>
          <a:p>
            <a:pPr algn="just">
              <a:spcBef>
                <a:spcPts val="0"/>
              </a:spcBef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оборотом вокруг опоры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2996952"/>
            <a:ext cx="3465711" cy="639762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обороты для регулирования длины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893685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6178698"/>
          </a:xfrm>
        </p:spPr>
        <p:txBody>
          <a:bodyPr>
            <a:noAutofit/>
          </a:bodyPr>
          <a:lstStyle/>
          <a:p>
            <a:pPr indent="540000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Аннотация: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выбрали эту тему потому что, активно занимаемся спортом. Для достижения высоких результатов  необходимо  выполнять каждое упражнение правильно, с наибольшей   эффективностью.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 из самых распространенных, легко доступных упражнений. Поэтому данное упражнение выполняют люди самого различного возраста. Отжиматься можно дома, на улице, в зале, везде.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Анализ тестирования школьников 4-5 классов показал что 31,9% учеников не могут справиться с данным упражнением.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  решили рассказать методику обучения данного технического элемента.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49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физических упражнений – это способ выполнения движения, с помощью которого решается двигательная задача.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Исходное положение – упор лежа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Конечное  положение – упор на согнутых руках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400063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выполнении упражнения сгибания и разгибания рук в упоре лежа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29844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Высоко поднятый тазобедренный сустав. Туловище и ноги не составляют одну линию.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775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Излишнее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прогибание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Туловище и ноги также не составляют одну лини.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424897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методика обучения техники сгибания и разгибания рук в упоре лежа предполагает следующий ряд упражнений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 исходного положения- упор на скамье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Сгибания рук в упор лежа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620700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и разгибание рук в упоре лежа на коленях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53812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использование типичных подводящих упражнении занимающиеся сталкиваются с рядом проблем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176464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Скольжение рук и ног по опоре, что приводит к значительным ошибкам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Трудно занять правильное исходное положение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72086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данным техническим упражнением, предлагаем использовать обыкновенные веревки, ремни, ленты и т.д.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71035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4040188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Стоика на предплечьях . Ноги закреплены выше горизонтального положения.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Разгибанием рук в локтевом суставе, поочередный выход силой в упор на руки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68080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719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Паспорт  проектной работы.</vt:lpstr>
      <vt:lpstr> Аннотация:  мы выбрали эту тему потому что, активно занимаемся спортом. Для достижения высоких результатов  необходимо  выполнять каждое упражнение правильно, с наибольшей   эффективностью.         Отжимания – одно из самых распространенных, легко доступных упражнений. Поэтому данное упражнение выполняют люди самого различного возраста. Отжиматься можно дома, на улице, в зале, везде.         Анализ тестирования школьников 4-5 классов показал что 31,9% учеников не могут справиться с данным упражнением.  В связи с этим   решили рассказать методику обучения данного технического элемента.   </vt:lpstr>
      <vt:lpstr>Техника физических упражнений – это способ выполнения движения, с помощью которого решается двигательная задача.</vt:lpstr>
      <vt:lpstr>Типичные ошибки при выполнении упражнения сгибания и разгибания рук в упоре лежа</vt:lpstr>
      <vt:lpstr>Традиционная методика обучения техники сгибания и разгибания рук в упоре лежа предполагает следующий ряд упражнений</vt:lpstr>
      <vt:lpstr>Сгибание и разгибание рук в упоре лежа на коленях</vt:lpstr>
      <vt:lpstr>При использование типичных подводящих упражнении занимающиеся сталкиваются с рядом проблем</vt:lpstr>
      <vt:lpstr>Для освоения данным техническим упражнением, предлагаем использовать обыкновенные веревки, ремни, ленты и т.д.</vt:lpstr>
      <vt:lpstr>Упражнение №1</vt:lpstr>
      <vt:lpstr>Упражнение №2</vt:lpstr>
      <vt:lpstr>Упражнение №3</vt:lpstr>
      <vt:lpstr>Также необходимо выполнять упражнения которые способствуют более быстрому освоению технического элемента, а также помогут укрепить мышцы туловища и рук</vt:lpstr>
      <vt:lpstr>Упражнение №2</vt:lpstr>
      <vt:lpstr>Для выявления эффективности предложенной методике обучения был организован эксперимент. Эксперимент проводился в группе мальчиков, занимающиеся лыжными гонками в возрасте  10-11 лет. Проведенное исследование уровня физической подготовленности в упражнений сгибание и разгибание рук в упоре лежа до начала проектной работы (январь 2014 г.), показало следующие результаты: среднеарифметический результат у мальчиков 20,2 раз, что соответствует хорошему уровню физической подготовленности данной возрастной группы.    Надо отметить, что два участника не смогли выполнить данное упражнение, у троих наблюдались грубые ошибки, остальные допускали незначительные ошибки, только два участника справились с заданием безукоризненно.    По окончанию эксперимента (апрель 2014 г.) вновь было проведено тестирование которое показало следующий среднеарифметический  результат - 28,1 раз что соответствует отличному уровню физической подготовленности. Упражнение выполнялось правильно, минимальное количество раз за подход составило 10 раз и только у троих наблюдались незначительные ошибки.</vt:lpstr>
      <vt:lpstr>Практические рекомендации Перед выполнением упражнений необходимо сделать разминку. Неподготовленные к занятиям мышцы подвержены травмам и растяжениям, а правильная разминка разогреет их, сделает эластичными и податливыми. Перед тем, как выполнять упражнения, проверьте надежность опоры и закрепленной на ней веревки, если выполняете упражнения на улице подложите под руки дополнительной опору, для этого подойдет простой лист картона. Не нарушайте последовательность, после освоения первого упражнения - переходите ко второму, затем к третьему.  Необходимо также выбрать правильную длину веревки: для выполнения упражнения с согнутыми ногами - ноги должны находиться выше плеч, в остальных упражнениях ноги находятся в горизонтальном положении. Помните, только при периодических занятиях возможно освоить технику данного упражнения!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проектной работы.</dc:title>
  <dc:creator>1</dc:creator>
  <cp:lastModifiedBy>1</cp:lastModifiedBy>
  <cp:revision>54</cp:revision>
  <dcterms:created xsi:type="dcterms:W3CDTF">2014-04-12T04:41:00Z</dcterms:created>
  <dcterms:modified xsi:type="dcterms:W3CDTF">2015-09-13T11:03:08Z</dcterms:modified>
</cp:coreProperties>
</file>