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89" r:id="rId5"/>
    <p:sldId id="269" r:id="rId6"/>
    <p:sldId id="276" r:id="rId7"/>
    <p:sldId id="278" r:id="rId8"/>
    <p:sldId id="279" r:id="rId9"/>
    <p:sldId id="280" r:id="rId10"/>
    <p:sldId id="303" r:id="rId11"/>
    <p:sldId id="304" r:id="rId12"/>
    <p:sldId id="305" r:id="rId13"/>
    <p:sldId id="306" r:id="rId14"/>
    <p:sldId id="307" r:id="rId15"/>
    <p:sldId id="290" r:id="rId16"/>
    <p:sldId id="310" r:id="rId17"/>
    <p:sldId id="30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FF"/>
    <a:srgbClr val="FDF9A1"/>
    <a:srgbClr val="A3FBFB"/>
    <a:srgbClr val="D6FEA0"/>
    <a:srgbClr val="025198"/>
    <a:srgbClr val="FFCCFF"/>
    <a:srgbClr val="0099FF"/>
    <a:srgbClr val="CC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029DD-6C85-41A1-B114-10F69A8A61AD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67C04BE-886A-41DA-97D9-0EA74EC92C1F}">
      <dgm:prSet phldrT="[Текст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i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 Antiqua" pitchFamily="18" charset="0"/>
            </a:rPr>
            <a:t>Виды  УУД</a:t>
          </a:r>
          <a:endParaRPr lang="ru-RU" b="1" i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  <a:latin typeface="Book Antiqua" pitchFamily="18" charset="0"/>
          </a:endParaRPr>
        </a:p>
      </dgm:t>
    </dgm:pt>
    <dgm:pt modelId="{E05C0372-1E85-4B89-87E0-7C0FFF9D0E85}" type="parTrans" cxnId="{132B4A08-A208-4626-B414-087837C293BF}">
      <dgm:prSet/>
      <dgm:spPr/>
      <dgm:t>
        <a:bodyPr/>
        <a:lstStyle/>
        <a:p>
          <a:endParaRPr lang="ru-RU"/>
        </a:p>
      </dgm:t>
    </dgm:pt>
    <dgm:pt modelId="{4B790FC2-4E61-4BAB-9941-5B76CA5D1164}" type="sibTrans" cxnId="{132B4A08-A208-4626-B414-087837C293BF}">
      <dgm:prSet/>
      <dgm:spPr/>
      <dgm:t>
        <a:bodyPr/>
        <a:lstStyle/>
        <a:p>
          <a:endParaRPr lang="ru-RU"/>
        </a:p>
      </dgm:t>
    </dgm:pt>
    <dgm:pt modelId="{E7318BEA-E737-46B8-B9E6-C64C42E3758F}">
      <dgm:prSet phldrT="[Текст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00"/>
              </a:solidFill>
            </a:rPr>
            <a:t>личностные</a:t>
          </a:r>
          <a:endParaRPr lang="ru-RU" sz="2000" b="1" dirty="0">
            <a:solidFill>
              <a:srgbClr val="000000"/>
            </a:solidFill>
          </a:endParaRPr>
        </a:p>
      </dgm:t>
    </dgm:pt>
    <dgm:pt modelId="{951CAD95-BC37-4C6F-A0DA-0A2713713971}" type="parTrans" cxnId="{C52FCFCE-D947-4A49-97AB-17C165584649}">
      <dgm:prSet/>
      <dgm:spPr/>
      <dgm:t>
        <a:bodyPr/>
        <a:lstStyle/>
        <a:p>
          <a:endParaRPr lang="ru-RU"/>
        </a:p>
      </dgm:t>
    </dgm:pt>
    <dgm:pt modelId="{64451B82-1439-4631-A49D-3CBBA553CFA1}" type="sibTrans" cxnId="{C52FCFCE-D947-4A49-97AB-17C165584649}">
      <dgm:prSet/>
      <dgm:spPr/>
      <dgm:t>
        <a:bodyPr/>
        <a:lstStyle/>
        <a:p>
          <a:endParaRPr lang="ru-RU"/>
        </a:p>
      </dgm:t>
    </dgm:pt>
    <dgm:pt modelId="{D255A1AE-FDE0-4201-BDCC-37C22F3A9B76}">
      <dgm:prSet phldrT="[Текст]" custT="1"/>
      <dgm:spPr>
        <a:solidFill>
          <a:srgbClr val="990099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00"/>
              </a:solidFill>
            </a:rPr>
            <a:t>регулятивные</a:t>
          </a:r>
          <a:endParaRPr lang="ru-RU" sz="2000" b="1" dirty="0">
            <a:solidFill>
              <a:srgbClr val="000000"/>
            </a:solidFill>
          </a:endParaRPr>
        </a:p>
      </dgm:t>
    </dgm:pt>
    <dgm:pt modelId="{FB0BE032-364A-496C-9C09-CF562DF79A44}" type="parTrans" cxnId="{FF71855B-7A09-4743-AFB5-AF8B9010908C}">
      <dgm:prSet/>
      <dgm:spPr/>
      <dgm:t>
        <a:bodyPr/>
        <a:lstStyle/>
        <a:p>
          <a:endParaRPr lang="ru-RU"/>
        </a:p>
      </dgm:t>
    </dgm:pt>
    <dgm:pt modelId="{E9997DAD-CB0F-4D52-BACC-AEC9B9CF0411}" type="sibTrans" cxnId="{FF71855B-7A09-4743-AFB5-AF8B9010908C}">
      <dgm:prSet/>
      <dgm:spPr/>
      <dgm:t>
        <a:bodyPr/>
        <a:lstStyle/>
        <a:p>
          <a:endParaRPr lang="ru-RU"/>
        </a:p>
      </dgm:t>
    </dgm:pt>
    <dgm:pt modelId="{0CE133C8-D0CC-4336-9E42-6D856A0CE628}">
      <dgm:prSet phldrT="[Текст]" custT="1"/>
      <dgm:spPr>
        <a:solidFill>
          <a:srgbClr val="025198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00"/>
              </a:solidFill>
            </a:rPr>
            <a:t>познавательные</a:t>
          </a:r>
          <a:endParaRPr lang="ru-RU" sz="2000" b="1" dirty="0">
            <a:solidFill>
              <a:srgbClr val="000000"/>
            </a:solidFill>
          </a:endParaRPr>
        </a:p>
      </dgm:t>
    </dgm:pt>
    <dgm:pt modelId="{AC8F2476-9462-4085-8D1E-8A49C8B8FF9C}" type="parTrans" cxnId="{04C5D884-613C-4B98-8E33-FFAC2CB51F08}">
      <dgm:prSet/>
      <dgm:spPr/>
      <dgm:t>
        <a:bodyPr/>
        <a:lstStyle/>
        <a:p>
          <a:endParaRPr lang="ru-RU"/>
        </a:p>
      </dgm:t>
    </dgm:pt>
    <dgm:pt modelId="{B9ED750F-D04B-4E88-8EF7-746E6B171956}" type="sibTrans" cxnId="{04C5D884-613C-4B98-8E33-FFAC2CB51F08}">
      <dgm:prSet/>
      <dgm:spPr/>
      <dgm:t>
        <a:bodyPr/>
        <a:lstStyle/>
        <a:p>
          <a:endParaRPr lang="ru-RU"/>
        </a:p>
      </dgm:t>
    </dgm:pt>
    <dgm:pt modelId="{B6D3FCB2-1866-414B-9B40-DFE2D7B69A8B}">
      <dgm:prSet phldrT="[Текст]" custT="1"/>
      <dgm:spPr>
        <a:solidFill>
          <a:srgbClr val="FF00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00"/>
              </a:solidFill>
            </a:rPr>
            <a:t>коммуникативные</a:t>
          </a:r>
          <a:endParaRPr lang="ru-RU" sz="2000" b="1" dirty="0">
            <a:solidFill>
              <a:srgbClr val="000000"/>
            </a:solidFill>
          </a:endParaRPr>
        </a:p>
      </dgm:t>
    </dgm:pt>
    <dgm:pt modelId="{14A41BBF-05CE-4089-B781-0AF9A13D6392}" type="parTrans" cxnId="{7C73F9C3-AB5C-4E16-8338-5EC0D5D4FCB2}">
      <dgm:prSet/>
      <dgm:spPr/>
      <dgm:t>
        <a:bodyPr/>
        <a:lstStyle/>
        <a:p>
          <a:endParaRPr lang="ru-RU"/>
        </a:p>
      </dgm:t>
    </dgm:pt>
    <dgm:pt modelId="{D36658BD-94A9-4BD5-B619-E8DD04C8E320}" type="sibTrans" cxnId="{7C73F9C3-AB5C-4E16-8338-5EC0D5D4FCB2}">
      <dgm:prSet/>
      <dgm:spPr/>
      <dgm:t>
        <a:bodyPr/>
        <a:lstStyle/>
        <a:p>
          <a:endParaRPr lang="ru-RU"/>
        </a:p>
      </dgm:t>
    </dgm:pt>
    <dgm:pt modelId="{A991910C-CACC-4F63-9F1C-19F585933408}">
      <dgm:prSet/>
      <dgm:spPr/>
      <dgm:t>
        <a:bodyPr/>
        <a:lstStyle/>
        <a:p>
          <a:endParaRPr lang="ru-RU"/>
        </a:p>
      </dgm:t>
    </dgm:pt>
    <dgm:pt modelId="{378BF8DB-8FB7-45E7-A25D-D425F1A47E59}" type="parTrans" cxnId="{B3F9784B-139F-4913-9D3B-82CBD94F2402}">
      <dgm:prSet/>
      <dgm:spPr/>
      <dgm:t>
        <a:bodyPr/>
        <a:lstStyle/>
        <a:p>
          <a:endParaRPr lang="ru-RU"/>
        </a:p>
      </dgm:t>
    </dgm:pt>
    <dgm:pt modelId="{8D868F52-CD98-4CA7-8D6D-3082C0C9513D}" type="sibTrans" cxnId="{B3F9784B-139F-4913-9D3B-82CBD94F2402}">
      <dgm:prSet/>
      <dgm:spPr/>
      <dgm:t>
        <a:bodyPr/>
        <a:lstStyle/>
        <a:p>
          <a:endParaRPr lang="ru-RU"/>
        </a:p>
      </dgm:t>
    </dgm:pt>
    <dgm:pt modelId="{F830613B-84B7-4BE5-8173-4F82433F5306}" type="pres">
      <dgm:prSet presAssocID="{268029DD-6C85-41A1-B114-10F69A8A61A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ACF8A9-F75B-4E96-9E7D-7720C0E96538}" type="pres">
      <dgm:prSet presAssocID="{F67C04BE-886A-41DA-97D9-0EA74EC92C1F}" presName="centerShape" presStyleLbl="node0" presStyleIdx="0" presStyleCnt="1"/>
      <dgm:spPr/>
      <dgm:t>
        <a:bodyPr/>
        <a:lstStyle/>
        <a:p>
          <a:endParaRPr lang="ru-RU"/>
        </a:p>
      </dgm:t>
    </dgm:pt>
    <dgm:pt modelId="{CB92A2BE-EEF4-44BF-B63C-18A23DAD4470}" type="pres">
      <dgm:prSet presAssocID="{E7318BEA-E737-46B8-B9E6-C64C42E3758F}" presName="node" presStyleLbl="node1" presStyleIdx="0" presStyleCnt="4" custScaleX="219991" custScaleY="92542" custRadScaleRad="103201" custRadScaleInc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869E5-56CB-4B02-9B97-EF77168830F7}" type="pres">
      <dgm:prSet presAssocID="{E7318BEA-E737-46B8-B9E6-C64C42E3758F}" presName="dummy" presStyleCnt="0"/>
      <dgm:spPr/>
    </dgm:pt>
    <dgm:pt modelId="{9F6F58E7-CF76-40CB-9468-CAAD5E712D3F}" type="pres">
      <dgm:prSet presAssocID="{64451B82-1439-4631-A49D-3CBBA553CFA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8343E6C-5069-4595-8C21-27A2DDA21820}" type="pres">
      <dgm:prSet presAssocID="{D255A1AE-FDE0-4201-BDCC-37C22F3A9B76}" presName="node" presStyleLbl="node1" presStyleIdx="1" presStyleCnt="4" custScaleX="214539" custScaleY="106871" custRadScaleRad="164428" custRadScaleInc="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F3973-D7E4-40F0-8DC1-8F71805EC08F}" type="pres">
      <dgm:prSet presAssocID="{D255A1AE-FDE0-4201-BDCC-37C22F3A9B76}" presName="dummy" presStyleCnt="0"/>
      <dgm:spPr/>
    </dgm:pt>
    <dgm:pt modelId="{C929B171-47E6-4C1F-A794-36C810CCD363}" type="pres">
      <dgm:prSet presAssocID="{E9997DAD-CB0F-4D52-BACC-AEC9B9CF041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13D2207-F94F-47B9-9622-9981FFA95ABD}" type="pres">
      <dgm:prSet presAssocID="{0CE133C8-D0CC-4336-9E42-6D856A0CE628}" presName="node" presStyleLbl="node1" presStyleIdx="2" presStyleCnt="4" custScaleX="241606" custScaleY="89004" custRadScaleRad="99688" custRadScaleInc="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29FCB-E528-4BE3-A79A-793FCCF4FB86}" type="pres">
      <dgm:prSet presAssocID="{0CE133C8-D0CC-4336-9E42-6D856A0CE628}" presName="dummy" presStyleCnt="0"/>
      <dgm:spPr/>
    </dgm:pt>
    <dgm:pt modelId="{681535B0-5FEF-4AC7-85B4-D15E0DC226EB}" type="pres">
      <dgm:prSet presAssocID="{B9ED750F-D04B-4E88-8EF7-746E6B17195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EC953A7-5D9C-4C5C-B7E7-E2109D530BE9}" type="pres">
      <dgm:prSet presAssocID="{B6D3FCB2-1866-414B-9B40-DFE2D7B69A8B}" presName="node" presStyleLbl="node1" presStyleIdx="3" presStyleCnt="4" custScaleX="203758" custScaleY="104119" custRadScaleRad="119160" custRadScaleInc="-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279FE-B7F5-4265-BB47-BD09F0F28A96}" type="pres">
      <dgm:prSet presAssocID="{B6D3FCB2-1866-414B-9B40-DFE2D7B69A8B}" presName="dummy" presStyleCnt="0"/>
      <dgm:spPr/>
    </dgm:pt>
    <dgm:pt modelId="{8FAB6230-C742-4827-839C-0E29FD518F5C}" type="pres">
      <dgm:prSet presAssocID="{D36658BD-94A9-4BD5-B619-E8DD04C8E32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52FCFCE-D947-4A49-97AB-17C165584649}" srcId="{F67C04BE-886A-41DA-97D9-0EA74EC92C1F}" destId="{E7318BEA-E737-46B8-B9E6-C64C42E3758F}" srcOrd="0" destOrd="0" parTransId="{951CAD95-BC37-4C6F-A0DA-0A2713713971}" sibTransId="{64451B82-1439-4631-A49D-3CBBA553CFA1}"/>
    <dgm:cxn modelId="{3A105214-EFA3-4E75-A997-627545FD35B1}" type="presOf" srcId="{D36658BD-94A9-4BD5-B619-E8DD04C8E320}" destId="{8FAB6230-C742-4827-839C-0E29FD518F5C}" srcOrd="0" destOrd="0" presId="urn:microsoft.com/office/officeart/2005/8/layout/radial6"/>
    <dgm:cxn modelId="{BA7AEACB-A31C-4E3A-9F93-26B86B91D684}" type="presOf" srcId="{E9997DAD-CB0F-4D52-BACC-AEC9B9CF0411}" destId="{C929B171-47E6-4C1F-A794-36C810CCD363}" srcOrd="0" destOrd="0" presId="urn:microsoft.com/office/officeart/2005/8/layout/radial6"/>
    <dgm:cxn modelId="{B3F9784B-139F-4913-9D3B-82CBD94F2402}" srcId="{268029DD-6C85-41A1-B114-10F69A8A61AD}" destId="{A991910C-CACC-4F63-9F1C-19F585933408}" srcOrd="1" destOrd="0" parTransId="{378BF8DB-8FB7-45E7-A25D-D425F1A47E59}" sibTransId="{8D868F52-CD98-4CA7-8D6D-3082C0C9513D}"/>
    <dgm:cxn modelId="{E309533D-B0A0-4510-87EB-F1127A7DA581}" type="presOf" srcId="{B6D3FCB2-1866-414B-9B40-DFE2D7B69A8B}" destId="{2EC953A7-5D9C-4C5C-B7E7-E2109D530BE9}" srcOrd="0" destOrd="0" presId="urn:microsoft.com/office/officeart/2005/8/layout/radial6"/>
    <dgm:cxn modelId="{254C7247-31E5-4832-A57D-3B60A7E6B495}" type="presOf" srcId="{B9ED750F-D04B-4E88-8EF7-746E6B171956}" destId="{681535B0-5FEF-4AC7-85B4-D15E0DC226EB}" srcOrd="0" destOrd="0" presId="urn:microsoft.com/office/officeart/2005/8/layout/radial6"/>
    <dgm:cxn modelId="{7C73F9C3-AB5C-4E16-8338-5EC0D5D4FCB2}" srcId="{F67C04BE-886A-41DA-97D9-0EA74EC92C1F}" destId="{B6D3FCB2-1866-414B-9B40-DFE2D7B69A8B}" srcOrd="3" destOrd="0" parTransId="{14A41BBF-05CE-4089-B781-0AF9A13D6392}" sibTransId="{D36658BD-94A9-4BD5-B619-E8DD04C8E320}"/>
    <dgm:cxn modelId="{EC8C8A09-A22F-408E-90E9-6801EFC2D60F}" type="presOf" srcId="{F67C04BE-886A-41DA-97D9-0EA74EC92C1F}" destId="{FFACF8A9-F75B-4E96-9E7D-7720C0E96538}" srcOrd="0" destOrd="0" presId="urn:microsoft.com/office/officeart/2005/8/layout/radial6"/>
    <dgm:cxn modelId="{132B4A08-A208-4626-B414-087837C293BF}" srcId="{268029DD-6C85-41A1-B114-10F69A8A61AD}" destId="{F67C04BE-886A-41DA-97D9-0EA74EC92C1F}" srcOrd="0" destOrd="0" parTransId="{E05C0372-1E85-4B89-87E0-7C0FFF9D0E85}" sibTransId="{4B790FC2-4E61-4BAB-9941-5B76CA5D1164}"/>
    <dgm:cxn modelId="{D1ECA509-9DD5-485D-8952-1EE02FB94645}" type="presOf" srcId="{E7318BEA-E737-46B8-B9E6-C64C42E3758F}" destId="{CB92A2BE-EEF4-44BF-B63C-18A23DAD4470}" srcOrd="0" destOrd="0" presId="urn:microsoft.com/office/officeart/2005/8/layout/radial6"/>
    <dgm:cxn modelId="{78A0F176-FA7E-425B-A4DB-09CDFC66F84A}" type="presOf" srcId="{D255A1AE-FDE0-4201-BDCC-37C22F3A9B76}" destId="{78343E6C-5069-4595-8C21-27A2DDA21820}" srcOrd="0" destOrd="0" presId="urn:microsoft.com/office/officeart/2005/8/layout/radial6"/>
    <dgm:cxn modelId="{2FBC8095-85E3-4DAE-AE4C-E9FB061527E8}" type="presOf" srcId="{0CE133C8-D0CC-4336-9E42-6D856A0CE628}" destId="{313D2207-F94F-47B9-9622-9981FFA95ABD}" srcOrd="0" destOrd="0" presId="urn:microsoft.com/office/officeart/2005/8/layout/radial6"/>
    <dgm:cxn modelId="{FF71855B-7A09-4743-AFB5-AF8B9010908C}" srcId="{F67C04BE-886A-41DA-97D9-0EA74EC92C1F}" destId="{D255A1AE-FDE0-4201-BDCC-37C22F3A9B76}" srcOrd="1" destOrd="0" parTransId="{FB0BE032-364A-496C-9C09-CF562DF79A44}" sibTransId="{E9997DAD-CB0F-4D52-BACC-AEC9B9CF0411}"/>
    <dgm:cxn modelId="{D3080599-D118-43E6-B4EE-BB5CFC7C8774}" type="presOf" srcId="{64451B82-1439-4631-A49D-3CBBA553CFA1}" destId="{9F6F58E7-CF76-40CB-9468-CAAD5E712D3F}" srcOrd="0" destOrd="0" presId="urn:microsoft.com/office/officeart/2005/8/layout/radial6"/>
    <dgm:cxn modelId="{90298D5B-68DB-4CD9-B790-C4F4A72B9F72}" type="presOf" srcId="{268029DD-6C85-41A1-B114-10F69A8A61AD}" destId="{F830613B-84B7-4BE5-8173-4F82433F5306}" srcOrd="0" destOrd="0" presId="urn:microsoft.com/office/officeart/2005/8/layout/radial6"/>
    <dgm:cxn modelId="{04C5D884-613C-4B98-8E33-FFAC2CB51F08}" srcId="{F67C04BE-886A-41DA-97D9-0EA74EC92C1F}" destId="{0CE133C8-D0CC-4336-9E42-6D856A0CE628}" srcOrd="2" destOrd="0" parTransId="{AC8F2476-9462-4085-8D1E-8A49C8B8FF9C}" sibTransId="{B9ED750F-D04B-4E88-8EF7-746E6B171956}"/>
    <dgm:cxn modelId="{FB8EB470-CCC3-4912-8EFA-10669AB50870}" type="presParOf" srcId="{F830613B-84B7-4BE5-8173-4F82433F5306}" destId="{FFACF8A9-F75B-4E96-9E7D-7720C0E96538}" srcOrd="0" destOrd="0" presId="urn:microsoft.com/office/officeart/2005/8/layout/radial6"/>
    <dgm:cxn modelId="{B80DBCDD-B054-4B59-95F4-2BF711DCDAAA}" type="presParOf" srcId="{F830613B-84B7-4BE5-8173-4F82433F5306}" destId="{CB92A2BE-EEF4-44BF-B63C-18A23DAD4470}" srcOrd="1" destOrd="0" presId="urn:microsoft.com/office/officeart/2005/8/layout/radial6"/>
    <dgm:cxn modelId="{3387FCCF-8D77-42D0-BD42-F499EC2A392A}" type="presParOf" srcId="{F830613B-84B7-4BE5-8173-4F82433F5306}" destId="{ECC869E5-56CB-4B02-9B97-EF77168830F7}" srcOrd="2" destOrd="0" presId="urn:microsoft.com/office/officeart/2005/8/layout/radial6"/>
    <dgm:cxn modelId="{7EC478D5-F9B7-4B07-A9E7-2E073518FB00}" type="presParOf" srcId="{F830613B-84B7-4BE5-8173-4F82433F5306}" destId="{9F6F58E7-CF76-40CB-9468-CAAD5E712D3F}" srcOrd="3" destOrd="0" presId="urn:microsoft.com/office/officeart/2005/8/layout/radial6"/>
    <dgm:cxn modelId="{9915BE75-14EE-4A30-8CF5-C54ED202A651}" type="presParOf" srcId="{F830613B-84B7-4BE5-8173-4F82433F5306}" destId="{78343E6C-5069-4595-8C21-27A2DDA21820}" srcOrd="4" destOrd="0" presId="urn:microsoft.com/office/officeart/2005/8/layout/radial6"/>
    <dgm:cxn modelId="{0E34056A-F87C-4314-A270-74CC1C51F754}" type="presParOf" srcId="{F830613B-84B7-4BE5-8173-4F82433F5306}" destId="{F44F3973-D7E4-40F0-8DC1-8F71805EC08F}" srcOrd="5" destOrd="0" presId="urn:microsoft.com/office/officeart/2005/8/layout/radial6"/>
    <dgm:cxn modelId="{FD6C3ADC-DCC3-484D-B090-120EC0A55D6A}" type="presParOf" srcId="{F830613B-84B7-4BE5-8173-4F82433F5306}" destId="{C929B171-47E6-4C1F-A794-36C810CCD363}" srcOrd="6" destOrd="0" presId="urn:microsoft.com/office/officeart/2005/8/layout/radial6"/>
    <dgm:cxn modelId="{349B4BAA-4CA1-4016-ADB7-4F921932E4C3}" type="presParOf" srcId="{F830613B-84B7-4BE5-8173-4F82433F5306}" destId="{313D2207-F94F-47B9-9622-9981FFA95ABD}" srcOrd="7" destOrd="0" presId="urn:microsoft.com/office/officeart/2005/8/layout/radial6"/>
    <dgm:cxn modelId="{D57CCED1-3FA7-4D41-B96A-2E611EFA67A0}" type="presParOf" srcId="{F830613B-84B7-4BE5-8173-4F82433F5306}" destId="{42B29FCB-E528-4BE3-A79A-793FCCF4FB86}" srcOrd="8" destOrd="0" presId="urn:microsoft.com/office/officeart/2005/8/layout/radial6"/>
    <dgm:cxn modelId="{CDFB4B01-074A-49B9-A390-91E06EE9461E}" type="presParOf" srcId="{F830613B-84B7-4BE5-8173-4F82433F5306}" destId="{681535B0-5FEF-4AC7-85B4-D15E0DC226EB}" srcOrd="9" destOrd="0" presId="urn:microsoft.com/office/officeart/2005/8/layout/radial6"/>
    <dgm:cxn modelId="{3F7C52C9-4E14-4C14-93D4-AE7BD221AB8C}" type="presParOf" srcId="{F830613B-84B7-4BE5-8173-4F82433F5306}" destId="{2EC953A7-5D9C-4C5C-B7E7-E2109D530BE9}" srcOrd="10" destOrd="0" presId="urn:microsoft.com/office/officeart/2005/8/layout/radial6"/>
    <dgm:cxn modelId="{A42048F1-6131-4283-9EB7-6C2A7AD3FB42}" type="presParOf" srcId="{F830613B-84B7-4BE5-8173-4F82433F5306}" destId="{281279FE-B7F5-4265-BB47-BD09F0F28A96}" srcOrd="11" destOrd="0" presId="urn:microsoft.com/office/officeart/2005/8/layout/radial6"/>
    <dgm:cxn modelId="{6003ABF3-122F-42D3-B35E-394E977162D7}" type="presParOf" srcId="{F830613B-84B7-4BE5-8173-4F82433F5306}" destId="{8FAB6230-C742-4827-839C-0E29FD518F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27EFA-CFB5-4211-A546-77B9DE1466B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A8061F-D5FA-48BA-9C05-9F33C4B4660C}">
      <dgm:prSet phldrT="[Текст]" custT="1"/>
      <dgm:spPr>
        <a:solidFill>
          <a:srgbClr val="FFCCFF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планирование учебного сотрудничества с учителем и сверстниками</a:t>
          </a:r>
          <a:endParaRPr lang="ru-RU" sz="1100" b="1" dirty="0">
            <a:solidFill>
              <a:schemeClr val="tx1"/>
            </a:solidFill>
          </a:endParaRPr>
        </a:p>
      </dgm:t>
    </dgm:pt>
    <dgm:pt modelId="{6DA6BC1B-404B-4402-B7C1-BB174877A352}" type="parTrans" cxnId="{9DAA7384-71F0-447E-A543-E534C2F203C1}">
      <dgm:prSet/>
      <dgm:spPr/>
      <dgm:t>
        <a:bodyPr/>
        <a:lstStyle/>
        <a:p>
          <a:endParaRPr lang="ru-RU"/>
        </a:p>
      </dgm:t>
    </dgm:pt>
    <dgm:pt modelId="{7C78972E-25D1-41C4-8A75-B1735AF6A3FC}" type="sibTrans" cxnId="{9DAA7384-71F0-447E-A543-E534C2F203C1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4F1D0BB-9684-4EAF-BB22-8C41A458DF89}">
      <dgm:prSet phldrT="[Текст]" custT="1"/>
      <dgm:spPr>
        <a:solidFill>
          <a:srgbClr val="FFCCFF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разрешение конфликтов</a:t>
          </a:r>
          <a:endParaRPr lang="ru-RU" sz="1100" b="1" dirty="0">
            <a:solidFill>
              <a:schemeClr val="tx1"/>
            </a:solidFill>
          </a:endParaRPr>
        </a:p>
      </dgm:t>
    </dgm:pt>
    <dgm:pt modelId="{E6DCAFB8-BB65-4F50-8D38-A8D9F7060EE6}" type="parTrans" cxnId="{72383EC1-50E1-422D-AA71-5DFA88CA9A94}">
      <dgm:prSet/>
      <dgm:spPr/>
      <dgm:t>
        <a:bodyPr/>
        <a:lstStyle/>
        <a:p>
          <a:endParaRPr lang="ru-RU"/>
        </a:p>
      </dgm:t>
    </dgm:pt>
    <dgm:pt modelId="{66C2E842-E8FE-43C8-AA2C-F5A6DCB0D5DF}" type="sibTrans" cxnId="{72383EC1-50E1-422D-AA71-5DFA88CA9A9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9D6660F-3BCE-4C06-B563-ABBBE60A9B37}">
      <dgm:prSet phldrT="[Текст]" custT="1"/>
      <dgm:spPr>
        <a:solidFill>
          <a:srgbClr val="FFCCFF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постановка вопросов — инициативное сотрудничество</a:t>
          </a:r>
          <a:endParaRPr lang="ru-RU" sz="1100" b="1" dirty="0">
            <a:solidFill>
              <a:schemeClr val="tx1"/>
            </a:solidFill>
          </a:endParaRPr>
        </a:p>
      </dgm:t>
    </dgm:pt>
    <dgm:pt modelId="{5DC1C880-A4D0-4866-A893-668DD8F8040E}" type="parTrans" cxnId="{C27F8CA0-3904-4C79-8057-C326B122EB78}">
      <dgm:prSet/>
      <dgm:spPr/>
      <dgm:t>
        <a:bodyPr/>
        <a:lstStyle/>
        <a:p>
          <a:endParaRPr lang="ru-RU"/>
        </a:p>
      </dgm:t>
    </dgm:pt>
    <dgm:pt modelId="{9E004C6E-552C-4299-88F6-41FCBF6CCD39}" type="sibTrans" cxnId="{C27F8CA0-3904-4C79-8057-C326B122EB7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901B45D-83B7-4710-9D5F-BCB50B5DBDE7}">
      <dgm:prSet custT="1"/>
      <dgm:spPr>
        <a:solidFill>
          <a:srgbClr val="FFCCFF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управление поведением партнёра</a:t>
          </a:r>
          <a:endParaRPr lang="ru-RU" sz="1100" b="1" dirty="0">
            <a:solidFill>
              <a:schemeClr val="tx1"/>
            </a:solidFill>
          </a:endParaRPr>
        </a:p>
      </dgm:t>
    </dgm:pt>
    <dgm:pt modelId="{79EDD6D9-DE5A-46D3-A5DD-A1F952B8F92A}" type="parTrans" cxnId="{6EE704D4-32F5-4475-9AED-BE5107D97FC5}">
      <dgm:prSet/>
      <dgm:spPr/>
      <dgm:t>
        <a:bodyPr/>
        <a:lstStyle/>
        <a:p>
          <a:endParaRPr lang="ru-RU"/>
        </a:p>
      </dgm:t>
    </dgm:pt>
    <dgm:pt modelId="{69B1A502-7872-4111-A6BE-5EC325352876}" type="sibTrans" cxnId="{6EE704D4-32F5-4475-9AED-BE5107D97FC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BB2F1AE-F0AF-4982-B831-074480F5DBE8}">
      <dgm:prSet custT="1"/>
      <dgm:spPr>
        <a:solidFill>
          <a:srgbClr val="FFCCFF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умение с </a:t>
          </a:r>
          <a:r>
            <a:rPr lang="ru-RU" sz="1100" b="1" dirty="0" smtClean="0">
              <a:solidFill>
                <a:schemeClr val="tx1"/>
              </a:solidFill>
            </a:rPr>
            <a:t>достаточной полнотой и точностью выражать свои мысли</a:t>
          </a:r>
          <a:endParaRPr lang="ru-RU" sz="1100" b="1" dirty="0">
            <a:solidFill>
              <a:schemeClr val="tx1"/>
            </a:solidFill>
          </a:endParaRPr>
        </a:p>
      </dgm:t>
    </dgm:pt>
    <dgm:pt modelId="{D09DA65C-96C1-424D-84AE-7B09FA908301}" type="parTrans" cxnId="{15832167-6799-45EF-BD75-5DF023A49A95}">
      <dgm:prSet/>
      <dgm:spPr/>
      <dgm:t>
        <a:bodyPr/>
        <a:lstStyle/>
        <a:p>
          <a:endParaRPr lang="ru-RU"/>
        </a:p>
      </dgm:t>
    </dgm:pt>
    <dgm:pt modelId="{AE7DCF93-E37B-4C5F-A4AE-3E1E82139B8E}" type="sibTrans" cxnId="{15832167-6799-45EF-BD75-5DF023A49A9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CA5F72C-365C-4D54-9E39-262A3236AEDB}" type="pres">
      <dgm:prSet presAssocID="{1E727EFA-CFB5-4211-A546-77B9DE1466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AF511F-EE5A-4219-858C-1A54F4776139}" type="pres">
      <dgm:prSet presAssocID="{CDA8061F-D5FA-48BA-9C05-9F33C4B4660C}" presName="node" presStyleLbl="node1" presStyleIdx="0" presStyleCnt="5" custRadScaleRad="97267" custRadScaleInc="25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7F414-CA3C-41B4-82A1-DABBEFA9D6B0}" type="pres">
      <dgm:prSet presAssocID="{CDA8061F-D5FA-48BA-9C05-9F33C4B4660C}" presName="spNode" presStyleCnt="0"/>
      <dgm:spPr/>
    </dgm:pt>
    <dgm:pt modelId="{E8547E03-2894-4293-8232-CCE4038E45C9}" type="pres">
      <dgm:prSet presAssocID="{7C78972E-25D1-41C4-8A75-B1735AF6A3F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255BAA7-698A-47DF-940A-5B4D92329BAC}" type="pres">
      <dgm:prSet presAssocID="{34F1D0BB-9684-4EAF-BB22-8C41A458DF89}" presName="node" presStyleLbl="node1" presStyleIdx="1" presStyleCnt="5" custRadScaleRad="113125" custRadScaleInc="17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A904C-D8CE-419E-B914-98B3D7485D06}" type="pres">
      <dgm:prSet presAssocID="{34F1D0BB-9684-4EAF-BB22-8C41A458DF89}" presName="spNode" presStyleCnt="0"/>
      <dgm:spPr/>
    </dgm:pt>
    <dgm:pt modelId="{C8D84B36-2486-4377-B3CA-C4942A70405E}" type="pres">
      <dgm:prSet presAssocID="{66C2E842-E8FE-43C8-AA2C-F5A6DCB0D5D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DA8FE78-6FBF-4140-862D-E9B9D90DD075}" type="pres">
      <dgm:prSet presAssocID="{1BB2F1AE-F0AF-4982-B831-074480F5DBE8}" presName="node" presStyleLbl="node1" presStyleIdx="2" presStyleCnt="5" custRadScaleRad="93845" custRadScaleInc="-27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96F8B-DA70-4A43-A48C-9D0BB8554260}" type="pres">
      <dgm:prSet presAssocID="{1BB2F1AE-F0AF-4982-B831-074480F5DBE8}" presName="spNode" presStyleCnt="0"/>
      <dgm:spPr/>
    </dgm:pt>
    <dgm:pt modelId="{712743A7-4AA7-4809-BA41-E8A29AC4CDD2}" type="pres">
      <dgm:prSet presAssocID="{AE7DCF93-E37B-4C5F-A4AE-3E1E82139B8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3B93323-8A2C-43A2-BA44-FA2D6BC07B3C}" type="pres">
      <dgm:prSet presAssocID="{4901B45D-83B7-4710-9D5F-BCB50B5DBDE7}" presName="node" presStyleLbl="node1" presStyleIdx="3" presStyleCnt="5" custRadScaleRad="96350" custRadScaleInc="66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232C5-D603-4443-95F0-9D8FCCAC0B21}" type="pres">
      <dgm:prSet presAssocID="{4901B45D-83B7-4710-9D5F-BCB50B5DBDE7}" presName="spNode" presStyleCnt="0"/>
      <dgm:spPr/>
    </dgm:pt>
    <dgm:pt modelId="{F9B64687-3F88-4C40-8C25-F214904C6055}" type="pres">
      <dgm:prSet presAssocID="{69B1A502-7872-4111-A6BE-5EC325352876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1627173-F1E9-47CC-A397-681D4D8E22E4}" type="pres">
      <dgm:prSet presAssocID="{79D6660F-3BCE-4C06-B563-ABBBE60A9B3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180BC-2099-4BC0-BFCD-3A2F73204E97}" type="pres">
      <dgm:prSet presAssocID="{79D6660F-3BCE-4C06-B563-ABBBE60A9B37}" presName="spNode" presStyleCnt="0"/>
      <dgm:spPr/>
    </dgm:pt>
    <dgm:pt modelId="{43BDE92B-2CDE-4EBB-8BEF-E9672C011D20}" type="pres">
      <dgm:prSet presAssocID="{9E004C6E-552C-4299-88F6-41FCBF6CCD3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741F3FEC-B1B8-440D-BF82-F7DFEB889EDF}" type="presOf" srcId="{AE7DCF93-E37B-4C5F-A4AE-3E1E82139B8E}" destId="{712743A7-4AA7-4809-BA41-E8A29AC4CDD2}" srcOrd="0" destOrd="0" presId="urn:microsoft.com/office/officeart/2005/8/layout/cycle6"/>
    <dgm:cxn modelId="{44500C16-60F9-48F3-A0BC-739BF10F9FB4}" type="presOf" srcId="{7C78972E-25D1-41C4-8A75-B1735AF6A3FC}" destId="{E8547E03-2894-4293-8232-CCE4038E45C9}" srcOrd="0" destOrd="0" presId="urn:microsoft.com/office/officeart/2005/8/layout/cycle6"/>
    <dgm:cxn modelId="{9DAA7384-71F0-447E-A543-E534C2F203C1}" srcId="{1E727EFA-CFB5-4211-A546-77B9DE1466BE}" destId="{CDA8061F-D5FA-48BA-9C05-9F33C4B4660C}" srcOrd="0" destOrd="0" parTransId="{6DA6BC1B-404B-4402-B7C1-BB174877A352}" sibTransId="{7C78972E-25D1-41C4-8A75-B1735AF6A3FC}"/>
    <dgm:cxn modelId="{15832167-6799-45EF-BD75-5DF023A49A95}" srcId="{1E727EFA-CFB5-4211-A546-77B9DE1466BE}" destId="{1BB2F1AE-F0AF-4982-B831-074480F5DBE8}" srcOrd="2" destOrd="0" parTransId="{D09DA65C-96C1-424D-84AE-7B09FA908301}" sibTransId="{AE7DCF93-E37B-4C5F-A4AE-3E1E82139B8E}"/>
    <dgm:cxn modelId="{D829488F-3722-4F97-BA9B-B441A12E9F2D}" type="presOf" srcId="{1BB2F1AE-F0AF-4982-B831-074480F5DBE8}" destId="{1DA8FE78-6FBF-4140-862D-E9B9D90DD075}" srcOrd="0" destOrd="0" presId="urn:microsoft.com/office/officeart/2005/8/layout/cycle6"/>
    <dgm:cxn modelId="{6EFA3D4D-6606-490F-8677-B9F79F81A08E}" type="presOf" srcId="{79D6660F-3BCE-4C06-B563-ABBBE60A9B37}" destId="{71627173-F1E9-47CC-A397-681D4D8E22E4}" srcOrd="0" destOrd="0" presId="urn:microsoft.com/office/officeart/2005/8/layout/cycle6"/>
    <dgm:cxn modelId="{EE74DA3C-CACC-40E5-8228-0C5E89A7112D}" type="presOf" srcId="{66C2E842-E8FE-43C8-AA2C-F5A6DCB0D5DF}" destId="{C8D84B36-2486-4377-B3CA-C4942A70405E}" srcOrd="0" destOrd="0" presId="urn:microsoft.com/office/officeart/2005/8/layout/cycle6"/>
    <dgm:cxn modelId="{EDBF9D9D-A98C-4F50-89BA-378DEDBC565E}" type="presOf" srcId="{69B1A502-7872-4111-A6BE-5EC325352876}" destId="{F9B64687-3F88-4C40-8C25-F214904C6055}" srcOrd="0" destOrd="0" presId="urn:microsoft.com/office/officeart/2005/8/layout/cycle6"/>
    <dgm:cxn modelId="{6EE704D4-32F5-4475-9AED-BE5107D97FC5}" srcId="{1E727EFA-CFB5-4211-A546-77B9DE1466BE}" destId="{4901B45D-83B7-4710-9D5F-BCB50B5DBDE7}" srcOrd="3" destOrd="0" parTransId="{79EDD6D9-DE5A-46D3-A5DD-A1F952B8F92A}" sibTransId="{69B1A502-7872-4111-A6BE-5EC325352876}"/>
    <dgm:cxn modelId="{C27F8CA0-3904-4C79-8057-C326B122EB78}" srcId="{1E727EFA-CFB5-4211-A546-77B9DE1466BE}" destId="{79D6660F-3BCE-4C06-B563-ABBBE60A9B37}" srcOrd="4" destOrd="0" parTransId="{5DC1C880-A4D0-4866-A893-668DD8F8040E}" sibTransId="{9E004C6E-552C-4299-88F6-41FCBF6CCD39}"/>
    <dgm:cxn modelId="{72383EC1-50E1-422D-AA71-5DFA88CA9A94}" srcId="{1E727EFA-CFB5-4211-A546-77B9DE1466BE}" destId="{34F1D0BB-9684-4EAF-BB22-8C41A458DF89}" srcOrd="1" destOrd="0" parTransId="{E6DCAFB8-BB65-4F50-8D38-A8D9F7060EE6}" sibTransId="{66C2E842-E8FE-43C8-AA2C-F5A6DCB0D5DF}"/>
    <dgm:cxn modelId="{0EEDF477-5C96-4871-A5C7-9C23EC553D79}" type="presOf" srcId="{9E004C6E-552C-4299-88F6-41FCBF6CCD39}" destId="{43BDE92B-2CDE-4EBB-8BEF-E9672C011D20}" srcOrd="0" destOrd="0" presId="urn:microsoft.com/office/officeart/2005/8/layout/cycle6"/>
    <dgm:cxn modelId="{61099B36-856B-4BEA-A2C5-C326987F91B4}" type="presOf" srcId="{34F1D0BB-9684-4EAF-BB22-8C41A458DF89}" destId="{C255BAA7-698A-47DF-940A-5B4D92329BAC}" srcOrd="0" destOrd="0" presId="urn:microsoft.com/office/officeart/2005/8/layout/cycle6"/>
    <dgm:cxn modelId="{1CFFB458-B2CA-4F63-BFD4-93F5BC159570}" type="presOf" srcId="{4901B45D-83B7-4710-9D5F-BCB50B5DBDE7}" destId="{F3B93323-8A2C-43A2-BA44-FA2D6BC07B3C}" srcOrd="0" destOrd="0" presId="urn:microsoft.com/office/officeart/2005/8/layout/cycle6"/>
    <dgm:cxn modelId="{1DD5AC81-1C29-43D6-8966-2CB12F455C7F}" type="presOf" srcId="{CDA8061F-D5FA-48BA-9C05-9F33C4B4660C}" destId="{BAAF511F-EE5A-4219-858C-1A54F4776139}" srcOrd="0" destOrd="0" presId="urn:microsoft.com/office/officeart/2005/8/layout/cycle6"/>
    <dgm:cxn modelId="{CDF8BE6F-DE2E-40AC-8789-BD88F8A9BC11}" type="presOf" srcId="{1E727EFA-CFB5-4211-A546-77B9DE1466BE}" destId="{FCA5F72C-365C-4D54-9E39-262A3236AEDB}" srcOrd="0" destOrd="0" presId="urn:microsoft.com/office/officeart/2005/8/layout/cycle6"/>
    <dgm:cxn modelId="{97FB1A57-2561-4687-8213-F581F1DC3728}" type="presParOf" srcId="{FCA5F72C-365C-4D54-9E39-262A3236AEDB}" destId="{BAAF511F-EE5A-4219-858C-1A54F4776139}" srcOrd="0" destOrd="0" presId="urn:microsoft.com/office/officeart/2005/8/layout/cycle6"/>
    <dgm:cxn modelId="{9F8F15DE-32D0-44EA-83A1-31991FA9E0F1}" type="presParOf" srcId="{FCA5F72C-365C-4D54-9E39-262A3236AEDB}" destId="{C1F7F414-CA3C-41B4-82A1-DABBEFA9D6B0}" srcOrd="1" destOrd="0" presId="urn:microsoft.com/office/officeart/2005/8/layout/cycle6"/>
    <dgm:cxn modelId="{D8C9025D-77CD-42BF-A2BA-AAC17F7B6281}" type="presParOf" srcId="{FCA5F72C-365C-4D54-9E39-262A3236AEDB}" destId="{E8547E03-2894-4293-8232-CCE4038E45C9}" srcOrd="2" destOrd="0" presId="urn:microsoft.com/office/officeart/2005/8/layout/cycle6"/>
    <dgm:cxn modelId="{CDC79762-9F01-4F70-BC85-D3A1AA3F31FA}" type="presParOf" srcId="{FCA5F72C-365C-4D54-9E39-262A3236AEDB}" destId="{C255BAA7-698A-47DF-940A-5B4D92329BAC}" srcOrd="3" destOrd="0" presId="urn:microsoft.com/office/officeart/2005/8/layout/cycle6"/>
    <dgm:cxn modelId="{72DAFF32-AE9A-42B3-8552-A807D715A35E}" type="presParOf" srcId="{FCA5F72C-365C-4D54-9E39-262A3236AEDB}" destId="{DD7A904C-D8CE-419E-B914-98B3D7485D06}" srcOrd="4" destOrd="0" presId="urn:microsoft.com/office/officeart/2005/8/layout/cycle6"/>
    <dgm:cxn modelId="{07C94B2E-BECF-42BA-B88F-4CAAB1A46B77}" type="presParOf" srcId="{FCA5F72C-365C-4D54-9E39-262A3236AEDB}" destId="{C8D84B36-2486-4377-B3CA-C4942A70405E}" srcOrd="5" destOrd="0" presId="urn:microsoft.com/office/officeart/2005/8/layout/cycle6"/>
    <dgm:cxn modelId="{B8671128-C3DA-40C4-BE24-159BBCB8EF91}" type="presParOf" srcId="{FCA5F72C-365C-4D54-9E39-262A3236AEDB}" destId="{1DA8FE78-6FBF-4140-862D-E9B9D90DD075}" srcOrd="6" destOrd="0" presId="urn:microsoft.com/office/officeart/2005/8/layout/cycle6"/>
    <dgm:cxn modelId="{9AB298EA-8D3F-4D82-9A60-D2660242A57A}" type="presParOf" srcId="{FCA5F72C-365C-4D54-9E39-262A3236AEDB}" destId="{E3796F8B-DA70-4A43-A48C-9D0BB8554260}" srcOrd="7" destOrd="0" presId="urn:microsoft.com/office/officeart/2005/8/layout/cycle6"/>
    <dgm:cxn modelId="{0DD924A0-48A2-462A-AFEC-E8F9D6A1FE59}" type="presParOf" srcId="{FCA5F72C-365C-4D54-9E39-262A3236AEDB}" destId="{712743A7-4AA7-4809-BA41-E8A29AC4CDD2}" srcOrd="8" destOrd="0" presId="urn:microsoft.com/office/officeart/2005/8/layout/cycle6"/>
    <dgm:cxn modelId="{048F30E2-32AB-4754-BC41-7A856AC77CC4}" type="presParOf" srcId="{FCA5F72C-365C-4D54-9E39-262A3236AEDB}" destId="{F3B93323-8A2C-43A2-BA44-FA2D6BC07B3C}" srcOrd="9" destOrd="0" presId="urn:microsoft.com/office/officeart/2005/8/layout/cycle6"/>
    <dgm:cxn modelId="{30B4DA38-4AEC-430E-903B-A68BA7166FFB}" type="presParOf" srcId="{FCA5F72C-365C-4D54-9E39-262A3236AEDB}" destId="{D6C232C5-D603-4443-95F0-9D8FCCAC0B21}" srcOrd="10" destOrd="0" presId="urn:microsoft.com/office/officeart/2005/8/layout/cycle6"/>
    <dgm:cxn modelId="{5AC49C42-43FA-4A60-B138-CFF615256D2B}" type="presParOf" srcId="{FCA5F72C-365C-4D54-9E39-262A3236AEDB}" destId="{F9B64687-3F88-4C40-8C25-F214904C6055}" srcOrd="11" destOrd="0" presId="urn:microsoft.com/office/officeart/2005/8/layout/cycle6"/>
    <dgm:cxn modelId="{F2650118-B555-4923-9A5B-B8417B509197}" type="presParOf" srcId="{FCA5F72C-365C-4D54-9E39-262A3236AEDB}" destId="{71627173-F1E9-47CC-A397-681D4D8E22E4}" srcOrd="12" destOrd="0" presId="urn:microsoft.com/office/officeart/2005/8/layout/cycle6"/>
    <dgm:cxn modelId="{F2D63107-25C8-4C11-A360-258150719725}" type="presParOf" srcId="{FCA5F72C-365C-4D54-9E39-262A3236AEDB}" destId="{2A3180BC-2099-4BC0-BFCD-3A2F73204E97}" srcOrd="13" destOrd="0" presId="urn:microsoft.com/office/officeart/2005/8/layout/cycle6"/>
    <dgm:cxn modelId="{DCA8A5A4-AACE-4102-A0BA-B174EAFBBFDC}" type="presParOf" srcId="{FCA5F72C-365C-4D54-9E39-262A3236AEDB}" destId="{43BDE92B-2CDE-4EBB-8BEF-E9672C011D20}" srcOrd="14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  <a:effectLst>
      <a:innerShdw blurRad="63500" dist="50800" dir="162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AB6230-C742-4827-839C-0E29FD518F5C}">
      <dsp:nvSpPr>
        <dsp:cNvPr id="0" name=""/>
        <dsp:cNvSpPr/>
      </dsp:nvSpPr>
      <dsp:spPr>
        <a:xfrm>
          <a:off x="1462301" y="554000"/>
          <a:ext cx="4263466" cy="4263466"/>
        </a:xfrm>
        <a:prstGeom prst="blockArc">
          <a:avLst>
            <a:gd name="adj1" fmla="val 10634386"/>
            <a:gd name="adj2" fmla="val 16806962"/>
            <a:gd name="adj3" fmla="val 4641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535B0-5FEF-4AC7-85B4-D15E0DC226EB}">
      <dsp:nvSpPr>
        <dsp:cNvPr id="0" name=""/>
        <dsp:cNvSpPr/>
      </dsp:nvSpPr>
      <dsp:spPr>
        <a:xfrm>
          <a:off x="1464572" y="678767"/>
          <a:ext cx="4263466" cy="4263466"/>
        </a:xfrm>
        <a:prstGeom prst="blockArc">
          <a:avLst>
            <a:gd name="adj1" fmla="val 4789309"/>
            <a:gd name="adj2" fmla="val 10840437"/>
            <a:gd name="adj3" fmla="val 4641"/>
          </a:avLst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9B171-47E6-4C1F-A794-36C810CCD363}">
      <dsp:nvSpPr>
        <dsp:cNvPr id="0" name=""/>
        <dsp:cNvSpPr/>
      </dsp:nvSpPr>
      <dsp:spPr>
        <a:xfrm>
          <a:off x="2377623" y="718611"/>
          <a:ext cx="4263466" cy="4263466"/>
        </a:xfrm>
        <a:prstGeom prst="blockArc">
          <a:avLst>
            <a:gd name="adj1" fmla="val 21507053"/>
            <a:gd name="adj2" fmla="val 6310540"/>
            <a:gd name="adj3" fmla="val 4641"/>
          </a:avLst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F58E7-CF76-40CB-9468-CAAD5E712D3F}">
      <dsp:nvSpPr>
        <dsp:cNvPr id="0" name=""/>
        <dsp:cNvSpPr/>
      </dsp:nvSpPr>
      <dsp:spPr>
        <a:xfrm>
          <a:off x="2382350" y="511234"/>
          <a:ext cx="4263466" cy="4263466"/>
        </a:xfrm>
        <a:prstGeom prst="blockArc">
          <a:avLst>
            <a:gd name="adj1" fmla="val 15273674"/>
            <a:gd name="adj2" fmla="val 249657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CF8A9-F75B-4E96-9E7D-7720C0E96538}">
      <dsp:nvSpPr>
        <dsp:cNvPr id="0" name=""/>
        <dsp:cNvSpPr/>
      </dsp:nvSpPr>
      <dsp:spPr>
        <a:xfrm>
          <a:off x="3013880" y="1802931"/>
          <a:ext cx="1963061" cy="196306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Виды  УУД</a:t>
          </a:r>
          <a:endParaRPr lang="ru-RU" sz="4000" kern="1200" dirty="0"/>
        </a:p>
      </dsp:txBody>
      <dsp:txXfrm>
        <a:off x="3013880" y="1802931"/>
        <a:ext cx="1963061" cy="1963061"/>
      </dsp:txXfrm>
    </dsp:sp>
    <dsp:sp modelId="{CB92A2BE-EEF4-44BF-B63C-18A23DAD4470}">
      <dsp:nvSpPr>
        <dsp:cNvPr id="0" name=""/>
        <dsp:cNvSpPr/>
      </dsp:nvSpPr>
      <dsp:spPr>
        <a:xfrm>
          <a:off x="2448271" y="10"/>
          <a:ext cx="3022991" cy="127165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личностные</a:t>
          </a:r>
          <a:endParaRPr lang="ru-RU" sz="2000" b="1" kern="1200" dirty="0">
            <a:solidFill>
              <a:srgbClr val="000000"/>
            </a:solidFill>
          </a:endParaRPr>
        </a:p>
      </dsp:txBody>
      <dsp:txXfrm>
        <a:off x="2448271" y="10"/>
        <a:ext cx="3022991" cy="1271659"/>
      </dsp:txXfrm>
    </dsp:sp>
    <dsp:sp modelId="{78343E6C-5069-4595-8C21-27A2DDA21820}">
      <dsp:nvSpPr>
        <dsp:cNvPr id="0" name=""/>
        <dsp:cNvSpPr/>
      </dsp:nvSpPr>
      <dsp:spPr>
        <a:xfrm>
          <a:off x="5116822" y="2059772"/>
          <a:ext cx="2948073" cy="1468560"/>
        </a:xfrm>
        <a:prstGeom prst="ellipse">
          <a:avLst/>
        </a:prstGeom>
        <a:solidFill>
          <a:srgbClr val="9900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регулятивные</a:t>
          </a:r>
          <a:endParaRPr lang="ru-RU" sz="2000" b="1" kern="1200" dirty="0">
            <a:solidFill>
              <a:srgbClr val="000000"/>
            </a:solidFill>
          </a:endParaRPr>
        </a:p>
      </dsp:txBody>
      <dsp:txXfrm>
        <a:off x="5116822" y="2059772"/>
        <a:ext cx="2948073" cy="1468560"/>
      </dsp:txXfrm>
    </dsp:sp>
    <dsp:sp modelId="{313D2207-F94F-47B9-9622-9981FFA95ABD}">
      <dsp:nvSpPr>
        <dsp:cNvPr id="0" name=""/>
        <dsp:cNvSpPr/>
      </dsp:nvSpPr>
      <dsp:spPr>
        <a:xfrm>
          <a:off x="2304256" y="4248474"/>
          <a:ext cx="3320012" cy="1223042"/>
        </a:xfrm>
        <a:prstGeom prst="ellipse">
          <a:avLst/>
        </a:prstGeom>
        <a:solidFill>
          <a:srgbClr val="025198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познавательные</a:t>
          </a:r>
          <a:endParaRPr lang="ru-RU" sz="2000" b="1" kern="1200" dirty="0">
            <a:solidFill>
              <a:srgbClr val="000000"/>
            </a:solidFill>
          </a:endParaRPr>
        </a:p>
      </dsp:txBody>
      <dsp:txXfrm>
        <a:off x="2304256" y="4248474"/>
        <a:ext cx="3320012" cy="1223042"/>
      </dsp:txXfrm>
    </dsp:sp>
    <dsp:sp modelId="{2EC953A7-5D9C-4C5C-B7E7-E2109D530BE9}">
      <dsp:nvSpPr>
        <dsp:cNvPr id="0" name=""/>
        <dsp:cNvSpPr/>
      </dsp:nvSpPr>
      <dsp:spPr>
        <a:xfrm>
          <a:off x="114222" y="2070636"/>
          <a:ext cx="2799926" cy="1430744"/>
        </a:xfrm>
        <a:prstGeom prst="ellipse">
          <a:avLst/>
        </a:prstGeom>
        <a:solidFill>
          <a:srgbClr val="FF00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коммуникативные</a:t>
          </a:r>
          <a:endParaRPr lang="ru-RU" sz="2000" b="1" kern="1200" dirty="0">
            <a:solidFill>
              <a:srgbClr val="000000"/>
            </a:solidFill>
          </a:endParaRPr>
        </a:p>
      </dsp:txBody>
      <dsp:txXfrm>
        <a:off x="114222" y="2070636"/>
        <a:ext cx="2799926" cy="1430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F511F-EE5A-4219-858C-1A54F4776139}">
      <dsp:nvSpPr>
        <dsp:cNvPr id="0" name=""/>
        <dsp:cNvSpPr/>
      </dsp:nvSpPr>
      <dsp:spPr>
        <a:xfrm>
          <a:off x="3312371" y="72004"/>
          <a:ext cx="1670951" cy="108611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планирование учебного сотрудничества с учителем и сверстниками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3312371" y="72004"/>
        <a:ext cx="1670951" cy="1086118"/>
      </dsp:txXfrm>
    </dsp:sp>
    <dsp:sp modelId="{E8547E03-2894-4293-8232-CCE4038E45C9}">
      <dsp:nvSpPr>
        <dsp:cNvPr id="0" name=""/>
        <dsp:cNvSpPr/>
      </dsp:nvSpPr>
      <dsp:spPr>
        <a:xfrm>
          <a:off x="2282646" y="822139"/>
          <a:ext cx="4339926" cy="4339926"/>
        </a:xfrm>
        <a:custGeom>
          <a:avLst/>
          <a:gdLst/>
          <a:ahLst/>
          <a:cxnLst/>
          <a:rect l="0" t="0" r="0" b="0"/>
          <a:pathLst>
            <a:path>
              <a:moveTo>
                <a:pt x="2713457" y="69164"/>
              </a:moveTo>
              <a:arcTo wR="2169963" hR="2169963" stAng="17070292" swAng="2081636"/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5BAA7-698A-47DF-940A-5B4D92329BAC}">
      <dsp:nvSpPr>
        <dsp:cNvPr id="0" name=""/>
        <dsp:cNvSpPr/>
      </dsp:nvSpPr>
      <dsp:spPr>
        <a:xfrm>
          <a:off x="5472607" y="1584181"/>
          <a:ext cx="1670951" cy="108611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разрешение конфликтов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5472607" y="1584181"/>
        <a:ext cx="1670951" cy="1086118"/>
      </dsp:txXfrm>
    </dsp:sp>
    <dsp:sp modelId="{C8D84B36-2486-4377-B3CA-C4942A70405E}">
      <dsp:nvSpPr>
        <dsp:cNvPr id="0" name=""/>
        <dsp:cNvSpPr/>
      </dsp:nvSpPr>
      <dsp:spPr>
        <a:xfrm>
          <a:off x="2136429" y="-142922"/>
          <a:ext cx="4339926" cy="4339926"/>
        </a:xfrm>
        <a:custGeom>
          <a:avLst/>
          <a:gdLst/>
          <a:ahLst/>
          <a:cxnLst/>
          <a:rect l="0" t="0" r="0" b="0"/>
          <a:pathLst>
            <a:path>
              <a:moveTo>
                <a:pt x="4238806" y="2824660"/>
              </a:moveTo>
              <a:arcTo wR="2169963" hR="2169963" stAng="1053617" swAng="1885999"/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8FE78-6FBF-4140-862D-E9B9D90DD075}">
      <dsp:nvSpPr>
        <dsp:cNvPr id="0" name=""/>
        <dsp:cNvSpPr/>
      </dsp:nvSpPr>
      <dsp:spPr>
        <a:xfrm>
          <a:off x="4464498" y="3672413"/>
          <a:ext cx="1670951" cy="108611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умение с </a:t>
          </a:r>
          <a:r>
            <a:rPr lang="ru-RU" sz="1100" b="1" kern="1200" dirty="0" smtClean="0">
              <a:solidFill>
                <a:schemeClr val="tx1"/>
              </a:solidFill>
            </a:rPr>
            <a:t>достаточной полнотой и точностью выражать свои мысли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4464498" y="3672413"/>
        <a:ext cx="1670951" cy="1086118"/>
      </dsp:txXfrm>
    </dsp:sp>
    <dsp:sp modelId="{712743A7-4AA7-4809-BA41-E8A29AC4CDD2}">
      <dsp:nvSpPr>
        <dsp:cNvPr id="0" name=""/>
        <dsp:cNvSpPr/>
      </dsp:nvSpPr>
      <dsp:spPr>
        <a:xfrm>
          <a:off x="1692808" y="422518"/>
          <a:ext cx="4339926" cy="4339926"/>
        </a:xfrm>
        <a:custGeom>
          <a:avLst/>
          <a:gdLst/>
          <a:ahLst/>
          <a:cxnLst/>
          <a:rect l="0" t="0" r="0" b="0"/>
          <a:pathLst>
            <a:path>
              <a:moveTo>
                <a:pt x="2756691" y="4259099"/>
              </a:moveTo>
              <a:arcTo wR="2169963" hR="2169963" stAng="4458765" swAng="2477706"/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93323-8A2C-43A2-BA44-FA2D6BC07B3C}">
      <dsp:nvSpPr>
        <dsp:cNvPr id="0" name=""/>
        <dsp:cNvSpPr/>
      </dsp:nvSpPr>
      <dsp:spPr>
        <a:xfrm>
          <a:off x="1440156" y="3456387"/>
          <a:ext cx="1670951" cy="108611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управление поведением партнёра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1440156" y="3456387"/>
        <a:ext cx="1670951" cy="1086118"/>
      </dsp:txXfrm>
    </dsp:sp>
    <dsp:sp modelId="{F9B64687-3F88-4C40-8C25-F214904C6055}">
      <dsp:nvSpPr>
        <dsp:cNvPr id="0" name=""/>
        <dsp:cNvSpPr/>
      </dsp:nvSpPr>
      <dsp:spPr>
        <a:xfrm>
          <a:off x="1757183" y="349300"/>
          <a:ext cx="4339926" cy="4339926"/>
        </a:xfrm>
        <a:custGeom>
          <a:avLst/>
          <a:gdLst/>
          <a:ahLst/>
          <a:cxnLst/>
          <a:rect l="0" t="0" r="0" b="0"/>
          <a:pathLst>
            <a:path>
              <a:moveTo>
                <a:pt x="208936" y="3099003"/>
              </a:moveTo>
              <a:arcTo wR="2169963" hR="2169963" stAng="9279040" swAng="1400448"/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27173-F1E9-47CC-A397-681D4D8E22E4}">
      <dsp:nvSpPr>
        <dsp:cNvPr id="0" name=""/>
        <dsp:cNvSpPr/>
      </dsp:nvSpPr>
      <dsp:spPr>
        <a:xfrm>
          <a:off x="1025202" y="1500249"/>
          <a:ext cx="1670951" cy="108611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постановка вопросов — инициативное сотрудничество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1025202" y="1500249"/>
        <a:ext cx="1670951" cy="1086118"/>
      </dsp:txXfrm>
    </dsp:sp>
    <dsp:sp modelId="{43BDE92B-2CDE-4EBB-8BEF-E9672C011D20}">
      <dsp:nvSpPr>
        <dsp:cNvPr id="0" name=""/>
        <dsp:cNvSpPr/>
      </dsp:nvSpPr>
      <dsp:spPr>
        <a:xfrm>
          <a:off x="1699939" y="621053"/>
          <a:ext cx="4339926" cy="4339926"/>
        </a:xfrm>
        <a:custGeom>
          <a:avLst/>
          <a:gdLst/>
          <a:ahLst/>
          <a:cxnLst/>
          <a:rect l="0" t="0" r="0" b="0"/>
          <a:pathLst>
            <a:path>
              <a:moveTo>
                <a:pt x="434213" y="867690"/>
              </a:moveTo>
              <a:arcTo wR="2169963" hR="2169963" stAng="13012778" swAng="2271208"/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E2834-A35A-48C5-B6F6-0713DEA2D50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0DBEF-8983-4E31-9ED7-68CFF8835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989A6-C6FE-4C8F-A1DA-2E43C7A053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2FB6E-BEF8-4B21-9C3F-8303A1BB30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5D20-963D-439A-9B1E-3A043720A2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5D1BB-897F-407D-B1A0-16471D6547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7027-4459-49B5-AD00-1C895BBC38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7E6E-F4FB-4DC2-B440-3C6769D32D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ED49-76D9-4ED8-A729-701FCB8E5A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73AF8-E00E-4DC9-8CDC-3A41C02A2A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6F6D-EC78-4672-A3D9-431F473F1D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09CD-E099-4874-A7F4-857B5149BB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6F0E6-87F6-4511-9158-AE0A646010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14B76F-0E20-4394-BA1C-A0A7910936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lyazmogorodetsckaja-sosh.narod.ru/uud.doc" TargetMode="External"/><Relationship Id="rId2" Type="http://schemas.openxmlformats.org/officeDocument/2006/relationships/hyperlink" Target="http://klyazmogorodetsckaja-sosh.narod.ru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rae.ru/forum2011/137/1070" TargetMode="External"/><Relationship Id="rId4" Type="http://schemas.openxmlformats.org/officeDocument/2006/relationships/hyperlink" Target="http://www.rae.r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8134350" cy="3888781"/>
          </a:xfrm>
          <a:noFill/>
        </p:spPr>
        <p:txBody>
          <a:bodyPr/>
          <a:lstStyle/>
          <a:p>
            <a:pPr eaLnBrk="1" hangingPunct="1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Формирование универсальных учебных действий на уроках физической культуры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850" y="333375"/>
            <a:ext cx="8640763" cy="1223963"/>
          </a:xfrm>
        </p:spPr>
        <p:txBody>
          <a:bodyPr/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</a:t>
            </a:r>
          </a:p>
          <a:p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Староакульшетская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основная общеобразовательная школа</a:t>
            </a:r>
          </a:p>
        </p:txBody>
      </p:sp>
      <p:sp>
        <p:nvSpPr>
          <p:cNvPr id="2052" name="Rectangle 122"/>
          <p:cNvSpPr>
            <a:spLocks noChangeArrowheads="1"/>
          </p:cNvSpPr>
          <p:nvPr/>
        </p:nvSpPr>
        <p:spPr bwMode="auto">
          <a:xfrm>
            <a:off x="395288" y="1773238"/>
            <a:ext cx="39608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b="1">
              <a:solidFill>
                <a:srgbClr val="36003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4357694"/>
            <a:ext cx="4320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физической культуры </a:t>
            </a:r>
          </a:p>
          <a:p>
            <a:pPr algn="ctr">
              <a:spcAft>
                <a:spcPts val="0"/>
              </a:spcAft>
            </a:pP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Спирина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Людмила Викторовна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5929330"/>
            <a:ext cx="43204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Тайшет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Перечень УУД на уроках  ф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изкультуры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033" y="1214422"/>
            <a:ext cx="8215371" cy="528641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Современные  задачи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8204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Развитие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индивидуальных способностей ребенка и </a:t>
            </a: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создание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условий для их самосовершенствования средствами физической культуры.</a:t>
            </a: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Обучение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способам самостоятельного поиска необходимой 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информации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О</a:t>
            </a: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своение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новых двигательных действий путем переосмысления уже изученных движений, исследовательской и конструктивной 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деятельности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Book Antiqu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нахождение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своих способов решения проблемных ситуаций в двигательной деятельности.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>
              <a:latin typeface="Book Antiqua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Book Antiqua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Book Antiqua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Виды УУД, формируемые на уроках физической культуры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85720" y="2143116"/>
          <a:ext cx="8424935" cy="374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828"/>
                <a:gridCol w="1680882"/>
                <a:gridCol w="2855381"/>
                <a:gridCol w="2354844"/>
              </a:tblGrid>
              <a:tr h="1720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409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1.Самоопре-деление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2.Смыслообразование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1.Соотнесение известного и неизвестного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2.Планирование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3.Оценка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4.Способность к волевому усилию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1.Формулирование цели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2.Выделение необходимой информации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3.Структурирование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4.Выбор эффективных способов решения учебной задачи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5.Рефлексия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6.Анализ и синтез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7.Сравнение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8.Классификаци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9.Действия постановки и решения проблемы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1.Строить продуктивное взаимодействие между сверстниками и педагогами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2.Постановка вопросов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3.Разрешение конфликтов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Documents and Settings\User\Рабочий стол\аттестация савва 2013\к проекту\картинки по физре\1d6f485b50967411361a676945ee23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69161"/>
            <a:ext cx="3635896" cy="198884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428604"/>
            <a:ext cx="935834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Рекомендации по разработке методики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736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Symbol" pitchFamily="18" charset="2"/>
              <a:buChar char=""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Приоритет необходимо отдать самостоятельности учащихся.</a:t>
            </a:r>
          </a:p>
          <a:p>
            <a:pPr eaLnBrk="1" hangingPunct="1">
              <a:buFont typeface="Symbol" pitchFamily="18" charset="2"/>
              <a:buChar char=""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Задания должны соответствовать возрасту детей.</a:t>
            </a:r>
          </a:p>
          <a:p>
            <a:pPr eaLnBrk="1" hangingPunct="1">
              <a:buFont typeface="Symbol" pitchFamily="18" charset="2"/>
              <a:buChar char=""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Обращаться к разуму учащихся, к их ощущениям. </a:t>
            </a:r>
          </a:p>
          <a:p>
            <a:pPr eaLnBrk="1" hangingPunct="1">
              <a:buFont typeface="Symbol" pitchFamily="18" charset="2"/>
              <a:buChar char=""/>
            </a:pPr>
            <a:r>
              <a:rPr lang="ru-RU" sz="2800" dirty="0" err="1" smtClean="0">
                <a:latin typeface="Book Antiqua" pitchFamily="18" charset="0"/>
              </a:rPr>
              <a:t>Деятельностный</a:t>
            </a:r>
            <a:r>
              <a:rPr lang="ru-RU" sz="2800" dirty="0" smtClean="0">
                <a:latin typeface="Book Antiqua" pitchFamily="18" charset="0"/>
              </a:rPr>
              <a:t> подход в формировании универсальных учебных действий.</a:t>
            </a:r>
            <a:endParaRPr lang="ru-RU" sz="2800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Documents and Settings\User\Рабочий стол\аттестация савва 2013\к проекту\картинки по физре\sf7_kid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608" y="5229201"/>
            <a:ext cx="4453392" cy="16288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77549" y="260648"/>
            <a:ext cx="8929047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Рекомендации по разработке методики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52736"/>
            <a:ext cx="82484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Учитель должен учитывать взаимосвязь уровня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 универсальных учебных действий (УУД) со следующими показателями: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состояние здоровья детей;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успеваемость по основным предметам;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уровень развития речи;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степень владения русским языком;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умение слушать и слышать учителя, задавать вопросы;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стремление принимать и решать учебную задачу;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навыки общения со сверстниками;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Book Antiqua" pitchFamily="18" charset="0"/>
                <a:cs typeface="Times New Roman" pitchFamily="18" charset="0"/>
              </a:rPr>
              <a:t>умение контролировать свои действия на уроке.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428604"/>
            <a:ext cx="5500726" cy="535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1313" indent="-341313" algn="ctr" defTabSz="912813">
              <a:lnSpc>
                <a:spcPct val="90000"/>
              </a:lnSpc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Ожидаемые результаты: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20888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>
              <a:buFontTx/>
              <a:buNone/>
              <a:tabLst>
                <a:tab pos="455613" algn="l"/>
              </a:tabLst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571612"/>
            <a:ext cx="3888432" cy="42148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>
              <a:buFontTx/>
              <a:buNone/>
              <a:tabLst>
                <a:tab pos="455613" algn="l"/>
              </a:tabLst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Обучающемуся</a:t>
            </a:r>
          </a:p>
          <a:p>
            <a:pPr algn="ctr" defTabSz="912813">
              <a:buFontTx/>
              <a:buNone/>
              <a:tabLst>
                <a:tab pos="455613" algn="l"/>
              </a:tabLst>
            </a:pPr>
            <a:endParaRPr lang="ru-RU" sz="11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buFont typeface="Symbol" pitchFamily="18" charset="2"/>
              <a:buChar char=""/>
              <a:tabLst>
                <a:tab pos="455613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получить более качественные знания, которые необходимы для физического развития;</a:t>
            </a:r>
          </a:p>
          <a:p>
            <a:pPr defTabSz="912813">
              <a:buFont typeface="Symbol" pitchFamily="18" charset="2"/>
              <a:buChar char=""/>
              <a:tabLst>
                <a:tab pos="455613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обеспечить доступ к нетрадиционным источникам информации;</a:t>
            </a:r>
          </a:p>
          <a:p>
            <a:pPr defTabSz="912813">
              <a:buFont typeface="Symbol" pitchFamily="18" charset="2"/>
              <a:buChar char=""/>
              <a:tabLst>
                <a:tab pos="455613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повысить интерес к предмету;</a:t>
            </a:r>
          </a:p>
          <a:p>
            <a:pPr defTabSz="912813">
              <a:buFont typeface="Symbol" pitchFamily="18" charset="2"/>
              <a:buChar char=""/>
              <a:tabLst>
                <a:tab pos="455613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повысить  активность учащихся на уроках , динамических часах, прогулках;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 </a:t>
            </a:r>
          </a:p>
          <a:p>
            <a:pPr defTabSz="912813">
              <a:buFont typeface="Symbol" pitchFamily="18" charset="2"/>
              <a:buChar char=""/>
              <a:tabLst>
                <a:tab pos="455613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повысить  эффективность самостоятельной работы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1571612"/>
            <a:ext cx="3816424" cy="42148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>
              <a:buFontTx/>
              <a:buNone/>
            </a:pPr>
            <a:endParaRPr lang="ru-RU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813">
              <a:buFontTx/>
              <a:buNone/>
            </a:pPr>
            <a:endParaRPr lang="ru-RU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813">
              <a:buFontTx/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Педагогу</a:t>
            </a:r>
          </a:p>
          <a:p>
            <a:pPr algn="ctr" defTabSz="912813">
              <a:buFontTx/>
              <a:buNone/>
            </a:pPr>
            <a:endParaRPr lang="ru-RU" sz="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buFont typeface="Symbol" pitchFamily="18" charset="2"/>
              <a:buChar char=""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реализовать принципиально новые формы и методы обучения;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defTabSz="912813">
              <a:buFont typeface="Symbol" pitchFamily="18" charset="2"/>
              <a:buChar char=""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сохранить   психологическое   благополучие и здоровье детей в учебной деятельности ;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defTabSz="912813">
              <a:buFont typeface="Symbol" pitchFamily="18" charset="2"/>
              <a:buChar char=""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повысить уровень использования наглядности и визуализации на уроке ;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defTabSz="912813">
              <a:buFont typeface="Symbol" pitchFamily="18" charset="2"/>
              <a:buChar char=""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повысить  эстетическую привлекательность урока;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defTabSz="912813">
              <a:buFont typeface="Symbol" pitchFamily="18" charset="2"/>
              <a:buChar char=""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привлечь  учащихся к использованию ИКТ</a:t>
            </a:r>
          </a:p>
          <a:p>
            <a:pPr defTabSz="912813">
              <a:buFont typeface="Symbol" pitchFamily="18" charset="2"/>
              <a:buChar char="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286644" y="571480"/>
            <a:ext cx="857256" cy="1143008"/>
          </a:xfrm>
          <a:prstGeom prst="curvedLef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857224" y="571480"/>
            <a:ext cx="928694" cy="1143008"/>
          </a:xfrm>
          <a:prstGeom prst="curvedRightArrow">
            <a:avLst>
              <a:gd name="adj1" fmla="val 25000"/>
              <a:gd name="adj2" fmla="val 45489"/>
              <a:gd name="adj3" fmla="val 25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714380"/>
          </a:xfrm>
        </p:spPr>
        <p:txBody>
          <a:bodyPr/>
          <a:lstStyle/>
          <a:p>
            <a:pPr algn="ctr"/>
            <a:r>
              <a:rPr lang="ru-RU" sz="3600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Информационные источники:</a:t>
            </a:r>
            <a:r>
              <a:rPr lang="ru-RU" sz="5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4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357312"/>
            <a:ext cx="8072466" cy="457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Конструирование  технологической карты урока в соответствии с требованиями ФГОС. Логинова И.М., </a:t>
            </a:r>
            <a:r>
              <a:rPr kumimoji="0" lang="ru-RU" b="1" i="1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Копотева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Г.Л./ Управление  начальной школой №12, 2011 г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Примерные программы основного общего образования. Физическая культура. – М.: Просвещение, 2012. – 64с.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Федеральные государственные стандарты общего образования второго поколения. Пояснительная записка. – М.: Просвещение, 2011. – 14с.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Физическая культура. 1 класс: система уроков по учебнику А.П. Матвеева/ авт.-сост. А.Ю. Патрикеев.- Волгоград: Учитель, 2012 г.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http://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  <a:hlinkClick r:id="rId2"/>
              </a:rPr>
              <a:t>klyazmogorodetsckaja-sosh.narod.ru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›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  <a:hlinkClick r:id="rId3"/>
              </a:rPr>
              <a:t>uud.doc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http://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  <a:hlinkClick r:id="rId4"/>
              </a:rPr>
              <a:t>rae.ru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›</a:t>
            </a: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  <a:hlinkClick r:id="rId5"/>
              </a:rPr>
              <a:t>forum2011/137/1070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"/>
              <a:tabLst/>
            </a:pPr>
            <a:r>
              <a:rPr kumimoji="0" lang="ru-RU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http://web.snauka.ru/issues/2011/05/131</a:t>
            </a:r>
            <a:endParaRPr kumimoji="0" lang="ru-RU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344816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8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внимание</a:t>
            </a:r>
            <a:endParaRPr lang="ru-RU" sz="8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214546" y="285728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23528" y="357166"/>
            <a:ext cx="835183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ru-RU" sz="32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Актуальность</a:t>
            </a:r>
          </a:p>
          <a:p>
            <a:pPr algn="ctr"/>
            <a:endParaRPr lang="ru-RU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/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Актуальной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новой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задачей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соответствии с требованиями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Стандарта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становится обеспечение развития универсальных учебных действий как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психологической составляющей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фундамента образования.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Универсальные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учебные действия обеспечивают «умение учиться», способность личности к саморазвитию и самосовершенствованию путем сознательного и активного присвоения нового социального опыта</a:t>
            </a:r>
            <a:r>
              <a:rPr lang="ru-RU" sz="2000" dirty="0"/>
              <a:t>.</a:t>
            </a:r>
          </a:p>
        </p:txBody>
      </p:sp>
      <p:pic>
        <p:nvPicPr>
          <p:cNvPr id="5" name="Picture 2" descr="C:\Documents and Settings\User\Рабочий стол\аттестация савва 2013\к проекту\картинки по физре\risunok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28"/>
            <a:ext cx="4071966" cy="128588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827088" y="549275"/>
            <a:ext cx="77057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pPr algn="just"/>
            <a:endParaRPr lang="ru-RU" sz="3200" b="1" dirty="0"/>
          </a:p>
        </p:txBody>
      </p:sp>
      <p:pic>
        <p:nvPicPr>
          <p:cNvPr id="31746" name="Picture 2" descr="C:\Documents and Settings\User\Рабочий стол\аттестация савва 2013\к проекту\картинки по физре\urok_xx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81128"/>
            <a:ext cx="3635896" cy="180806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836713"/>
            <a:ext cx="84249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Универсальные учебных действий 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214414" y="1568986"/>
            <a:ext cx="67866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это обобщённые действия, порождающие мотивацию к обучению и позволяющие учащимся ориентироваться в различных предметных областях познания.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аттестация савва 2013\к проекту\картинки по физре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290356"/>
            <a:ext cx="2411760" cy="156764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1428736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 Antiqua" pitchFamily="18" charset="0"/>
                <a:cs typeface="Times New Roman" pitchFamily="18" charset="0"/>
              </a:rPr>
              <a:t>обеспечение возможностей обучающегося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600" dirty="0" smtClean="0">
                <a:latin typeface="Book Antiqua" pitchFamily="18" charset="0"/>
                <a:cs typeface="Times New Roman" pitchFamily="18" charset="0"/>
              </a:rPr>
              <a:t> создание условий для гармоничного развития личности и её самореализации на основе готовности к непрерывному образованию; обеспечение успешного усвоения знаний,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600" dirty="0" smtClean="0">
                <a:latin typeface="Book Antiqua" pitchFamily="18" charset="0"/>
                <a:cs typeface="Times New Roman" pitchFamily="18" charset="0"/>
              </a:rPr>
              <a:t> формирования умений, навыков и компетентностей в любой предметной области.</a:t>
            </a:r>
          </a:p>
          <a:p>
            <a:pPr indent="457200" algn="just" defTabSz="912813" eaLnBrk="0" hangingPunct="0">
              <a:buFontTx/>
              <a:buNone/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Функции УУД</a:t>
            </a:r>
            <a:endParaRPr lang="ru-RU" sz="40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3375"/>
            <a:ext cx="4572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384714"/>
          <a:ext cx="80648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Личностные универсальные учебные действия 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3800" y="1916113"/>
            <a:ext cx="3313113" cy="20891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</a:rPr>
              <a:t>личностное, профессиональное, жизненное самоопределение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975" y="4221163"/>
            <a:ext cx="4608513" cy="19446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</a:rPr>
              <a:t>нравственно-этическая ориентация, оценивание усваиваемого содержания обеспечивающее личностный моральный </a:t>
            </a:r>
            <a:r>
              <a:rPr lang="ru-RU" sz="2000" b="1" dirty="0" smtClean="0">
                <a:solidFill>
                  <a:schemeClr val="tx1"/>
                </a:solidFill>
                <a:latin typeface="Book Antiqua" pitchFamily="18" charset="0"/>
              </a:rPr>
              <a:t>выбор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650" y="1916113"/>
            <a:ext cx="3311525" cy="20891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 err="1">
                <a:solidFill>
                  <a:schemeClr val="tx1"/>
                </a:solidFill>
                <a:latin typeface="Book Antiqua" pitchFamily="18" charset="0"/>
              </a:rPr>
              <a:t>смыслообразование</a:t>
            </a: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</a:rPr>
              <a:t>, установление  связи между целью учебной деятельности и её </a:t>
            </a:r>
            <a:r>
              <a:rPr lang="ru-RU" sz="2000" b="1" dirty="0" smtClean="0">
                <a:solidFill>
                  <a:schemeClr val="tx1"/>
                </a:solidFill>
                <a:latin typeface="Book Antiqua" pitchFamily="18" charset="0"/>
              </a:rPr>
              <a:t>мотивом 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4663" y="1484313"/>
            <a:ext cx="484187" cy="2736850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268538" y="1341438"/>
            <a:ext cx="358775" cy="574675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16688" y="1341438"/>
            <a:ext cx="358775" cy="574675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 noChangeAspect="1"/>
          </p:cNvGrpSpPr>
          <p:nvPr/>
        </p:nvGrpSpPr>
        <p:grpSpPr bwMode="auto">
          <a:xfrm>
            <a:off x="642910" y="428604"/>
            <a:ext cx="8259026" cy="5765800"/>
            <a:chOff x="2393" y="7782"/>
            <a:chExt cx="7472" cy="5438"/>
          </a:xfrm>
        </p:grpSpPr>
        <p:sp>
          <p:nvSpPr>
            <p:cNvPr id="11269" name="AutoShape 5"/>
            <p:cNvSpPr>
              <a:spLocks noChangeAspect="1" noChangeArrowheads="1"/>
            </p:cNvSpPr>
            <p:nvPr/>
          </p:nvSpPr>
          <p:spPr bwMode="auto">
            <a:xfrm>
              <a:off x="2393" y="7782"/>
              <a:ext cx="7445" cy="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637" y="11016"/>
              <a:ext cx="2136" cy="1115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  <a:headEnd/>
              <a:tailEnd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b="1" dirty="0">
                <a:latin typeface="+mn-lt"/>
              </a:endParaRPr>
            </a:p>
            <a:p>
              <a:pPr algn="ct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коррекция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967" y="10949"/>
              <a:ext cx="2179" cy="1115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defRPr/>
              </a:pPr>
              <a:endParaRPr lang="ru-RU" sz="1600" b="1" dirty="0">
                <a:latin typeface="+mj-lt"/>
              </a:endParaRPr>
            </a:p>
            <a:p>
              <a:pPr algn="ct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контроль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6191" y="7849"/>
              <a:ext cx="2345" cy="1115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defRPr/>
              </a:pPr>
              <a:endParaRPr lang="ru-RU" b="1" dirty="0">
                <a:latin typeface="+mn-lt"/>
              </a:endParaRPr>
            </a:p>
            <a:p>
              <a:pPr algn="ct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планирование</a:t>
              </a: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2960" y="7849"/>
              <a:ext cx="2345" cy="111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defRPr/>
              </a:pPr>
              <a:endParaRPr lang="ru-RU" sz="1600" b="1" dirty="0">
                <a:solidFill>
                  <a:srgbClr val="002060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ru-RU" sz="1600" b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целеполагание</a:t>
              </a:r>
              <a:endPara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274" name="Oval 12"/>
            <p:cNvSpPr>
              <a:spLocks noChangeArrowheads="1"/>
            </p:cNvSpPr>
            <p:nvPr/>
          </p:nvSpPr>
          <p:spPr bwMode="auto">
            <a:xfrm>
              <a:off x="7032" y="9466"/>
              <a:ext cx="2833" cy="1115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dirty="0"/>
            </a:p>
            <a:p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прогнозирование</a:t>
              </a:r>
            </a:p>
          </p:txBody>
        </p:sp>
        <p:sp>
          <p:nvSpPr>
            <p:cNvPr id="11275" name="Oval 15"/>
            <p:cNvSpPr>
              <a:spLocks noChangeArrowheads="1"/>
            </p:cNvSpPr>
            <p:nvPr/>
          </p:nvSpPr>
          <p:spPr bwMode="auto">
            <a:xfrm>
              <a:off x="4640" y="9130"/>
              <a:ext cx="2150" cy="181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sz="1400" b="1" dirty="0"/>
            </a:p>
            <a:p>
              <a:pPr algn="ctr"/>
              <a:endParaRPr lang="ru-RU" sz="1400" b="1" dirty="0"/>
            </a:p>
            <a:p>
              <a:pPr algn="ctr"/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rPr>
                <a:t>Регулятивные УУД</a:t>
              </a:r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5093" y="11555"/>
              <a:ext cx="1708" cy="1115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defRPr/>
              </a:pPr>
              <a:endParaRPr lang="ru-RU" b="1" dirty="0">
                <a:latin typeface="+mn-lt"/>
              </a:endParaRPr>
            </a:p>
            <a:p>
              <a:pPr algn="ct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оценка</a:t>
              </a:r>
            </a:p>
          </p:txBody>
        </p:sp>
        <p:sp>
          <p:nvSpPr>
            <p:cNvPr id="11277" name="Line 19"/>
            <p:cNvSpPr>
              <a:spLocks noChangeShapeType="1"/>
            </p:cNvSpPr>
            <p:nvPr/>
          </p:nvSpPr>
          <p:spPr bwMode="auto">
            <a:xfrm flipH="1">
              <a:off x="4397" y="10679"/>
              <a:ext cx="696" cy="4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20"/>
            <p:cNvSpPr>
              <a:spLocks noChangeShapeType="1"/>
            </p:cNvSpPr>
            <p:nvPr/>
          </p:nvSpPr>
          <p:spPr bwMode="auto">
            <a:xfrm flipV="1">
              <a:off x="6659" y="9938"/>
              <a:ext cx="373" cy="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25"/>
            <p:cNvSpPr>
              <a:spLocks noChangeShapeType="1"/>
            </p:cNvSpPr>
            <p:nvPr/>
          </p:nvSpPr>
          <p:spPr bwMode="auto">
            <a:xfrm>
              <a:off x="5804" y="10814"/>
              <a:ext cx="41" cy="7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>
              <a:off x="6515" y="10612"/>
              <a:ext cx="657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28"/>
            <p:cNvSpPr>
              <a:spLocks noChangeShapeType="1"/>
            </p:cNvSpPr>
            <p:nvPr/>
          </p:nvSpPr>
          <p:spPr bwMode="auto">
            <a:xfrm flipH="1" flipV="1">
              <a:off x="4382" y="8927"/>
              <a:ext cx="618" cy="5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30"/>
            <p:cNvSpPr>
              <a:spLocks noChangeShapeType="1"/>
            </p:cNvSpPr>
            <p:nvPr/>
          </p:nvSpPr>
          <p:spPr bwMode="auto">
            <a:xfrm flipV="1">
              <a:off x="6450" y="8927"/>
              <a:ext cx="524" cy="5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Овал 30"/>
          <p:cNvSpPr/>
          <p:nvPr/>
        </p:nvSpPr>
        <p:spPr>
          <a:xfrm>
            <a:off x="214282" y="2143116"/>
            <a:ext cx="2736850" cy="1296988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Line 19"/>
          <p:cNvSpPr>
            <a:spLocks noChangeShapeType="1"/>
          </p:cNvSpPr>
          <p:nvPr/>
        </p:nvSpPr>
        <p:spPr bwMode="auto">
          <a:xfrm flipH="1" flipV="1">
            <a:off x="2928926" y="2714619"/>
            <a:ext cx="428628" cy="457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Познавательные универсальные учебные действия 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6314" y="1500174"/>
            <a:ext cx="4033713" cy="307183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u="sng" dirty="0">
                <a:solidFill>
                  <a:schemeClr val="tx1"/>
                </a:solidFill>
                <a:latin typeface="Book Antiqua" pitchFamily="18" charset="0"/>
              </a:rPr>
              <a:t>Логические учебные действия 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анализ, синтез;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выбор оснований и критериев для сравнения, классификации;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подведение под понятие;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установление причинно-следственных связей;</a:t>
            </a:r>
          </a:p>
          <a:p>
            <a:pPr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 Antiqua" pitchFamily="18" charset="0"/>
              </a:rPr>
              <a:t>построение </a:t>
            </a: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логической цепочки рассуждения</a:t>
            </a:r>
            <a:r>
              <a:rPr lang="ru-RU" sz="1600" b="1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</a:p>
          <a:p>
            <a:pPr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 Antiqua" pitchFamily="18" charset="0"/>
              </a:rPr>
              <a:t>- доказательство, выдвижение </a:t>
            </a:r>
            <a:r>
              <a:rPr lang="ru-RU" sz="1600" b="1" dirty="0" err="1" smtClean="0">
                <a:solidFill>
                  <a:schemeClr val="tx1"/>
                </a:solidFill>
                <a:latin typeface="Book Antiqua" pitchFamily="18" charset="0"/>
              </a:rPr>
              <a:t>гипотиз</a:t>
            </a:r>
            <a:endParaRPr lang="ru-RU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4546" y="4714885"/>
            <a:ext cx="4608512" cy="17145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u="sng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Book Antiqua" pitchFamily="18" charset="0"/>
              </a:rPr>
              <a:t>Постановка </a:t>
            </a:r>
            <a:r>
              <a:rPr lang="ru-RU" sz="2000" b="1" u="sng" dirty="0">
                <a:solidFill>
                  <a:schemeClr val="tx1"/>
                </a:solidFill>
                <a:latin typeface="Book Antiqua" pitchFamily="18" charset="0"/>
              </a:rPr>
              <a:t>и решение проблемы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 Antiqua" pitchFamily="18" charset="0"/>
              </a:rPr>
              <a:t>- </a:t>
            </a: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формулирование проблемы;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самостоятельное создание способов решения проблем творческого и поискового характера</a:t>
            </a: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71612"/>
            <a:ext cx="4032448" cy="29523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u="sng" dirty="0" err="1">
                <a:solidFill>
                  <a:schemeClr val="tx1"/>
                </a:solidFill>
                <a:latin typeface="Book Antiqua" pitchFamily="18" charset="0"/>
              </a:rPr>
              <a:t>Общеучебные</a:t>
            </a:r>
            <a:endParaRPr lang="ru-RU" sz="2000" b="1" u="sng" dirty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самостоятельное выделение, формулирование цели;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поиск и выделение информации;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структурирование знаний и др.</a:t>
            </a:r>
          </a:p>
          <a:p>
            <a:pPr>
              <a:buFontTx/>
              <a:buChar char="-"/>
              <a:defRPr/>
            </a:pPr>
            <a:endParaRPr lang="ru-RU" sz="1600" b="1" dirty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defRPr/>
            </a:pPr>
            <a:r>
              <a:rPr lang="ru-RU" sz="2000" b="1" u="sng" dirty="0">
                <a:solidFill>
                  <a:schemeClr val="tx1"/>
                </a:solidFill>
                <a:latin typeface="Book Antiqua" pitchFamily="18" charset="0"/>
              </a:rPr>
              <a:t>Знаково-символические действия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Book Antiqua" pitchFamily="18" charset="0"/>
              </a:rPr>
              <a:t>- преобразование моделей</a:t>
            </a:r>
          </a:p>
          <a:p>
            <a:pPr>
              <a:buFontTx/>
              <a:buChar char="-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79613" y="1052513"/>
            <a:ext cx="484187" cy="7620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588125" y="981075"/>
            <a:ext cx="484188" cy="7620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4663" y="1196975"/>
            <a:ext cx="431800" cy="3589347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1484784"/>
          <a:ext cx="7848872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Коммуникативные универсальные учебные действия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668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Формирование универсальных учебных действий на уроках физической культуры    </vt:lpstr>
      <vt:lpstr>Слайд 2</vt:lpstr>
      <vt:lpstr>Слайд 3</vt:lpstr>
      <vt:lpstr>Функции УУД</vt:lpstr>
      <vt:lpstr>Слайд 5</vt:lpstr>
      <vt:lpstr>Личностные универсальные учебные действия </vt:lpstr>
      <vt:lpstr>Слайд 7</vt:lpstr>
      <vt:lpstr>Познавательные универсальные учебные действия </vt:lpstr>
      <vt:lpstr>Коммуникативные универсальные учебные действия</vt:lpstr>
      <vt:lpstr>Перечень УУД на уроках  физкультуры</vt:lpstr>
      <vt:lpstr>Современные  задачи </vt:lpstr>
      <vt:lpstr> Виды УУД, формируемые на уроках физической культуры </vt:lpstr>
      <vt:lpstr>Слайд 13</vt:lpstr>
      <vt:lpstr>Слайд 14</vt:lpstr>
      <vt:lpstr>Слайд 15</vt:lpstr>
      <vt:lpstr>Информационные источники: </vt:lpstr>
      <vt:lpstr>Слайд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</cp:lastModifiedBy>
  <cp:revision>944</cp:revision>
  <dcterms:created xsi:type="dcterms:W3CDTF">2010-05-23T14:28:12Z</dcterms:created>
  <dcterms:modified xsi:type="dcterms:W3CDTF">2015-11-01T16:29:49Z</dcterms:modified>
</cp:coreProperties>
</file>