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mLab.ws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5859-3CB0-4F28-A2BD-A6773AC7C68E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8514E24-3838-41BA-BE24-C84CCA93E0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5859-3CB0-4F28-A2BD-A6773AC7C68E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4E24-3838-41BA-BE24-C84CCA93E0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5859-3CB0-4F28-A2BD-A6773AC7C68E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4E24-3838-41BA-BE24-C84CCA93E0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5859-3CB0-4F28-A2BD-A6773AC7C68E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8514E24-3838-41BA-BE24-C84CCA93E0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5859-3CB0-4F28-A2BD-A6773AC7C68E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4E24-3838-41BA-BE24-C84CCA93E0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5859-3CB0-4F28-A2BD-A6773AC7C68E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4E24-3838-41BA-BE24-C84CCA93E0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5859-3CB0-4F28-A2BD-A6773AC7C68E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8514E24-3838-41BA-BE24-C84CCA93E0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5859-3CB0-4F28-A2BD-A6773AC7C68E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4E24-3838-41BA-BE24-C84CCA93E0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5859-3CB0-4F28-A2BD-A6773AC7C68E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4E24-3838-41BA-BE24-C84CCA93E0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5859-3CB0-4F28-A2BD-A6773AC7C68E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4E24-3838-41BA-BE24-C84CCA93E0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5859-3CB0-4F28-A2BD-A6773AC7C68E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4E24-3838-41BA-BE24-C84CCA93E0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D135859-3CB0-4F28-A2BD-A6773AC7C68E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8514E24-3838-41BA-BE24-C84CCA93E0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F:\gimn_anglii_-_god_save_the_queen%20(www.vozmimp3.com).mp3" TargetMode="Externa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10.jpeg"/><Relationship Id="rId7" Type="http://schemas.openxmlformats.org/officeDocument/2006/relationships/image" Target="../media/image13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F:\gosudarstvennyj_gimn_polshi_-_mazurek_dbrowskiego%20(www.vozmimp3.com)~1.mp3" TargetMode="Externa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10" Type="http://schemas.openxmlformats.org/officeDocument/2006/relationships/image" Target="../media/image16.png"/><Relationship Id="rId4" Type="http://schemas.openxmlformats.org/officeDocument/2006/relationships/image" Target="../media/image4.jpeg"/><Relationship Id="rId9" Type="http://schemas.openxmlformats.org/officeDocument/2006/relationships/image" Target="../media/image15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4.jpeg"/><Relationship Id="rId7" Type="http://schemas.openxmlformats.org/officeDocument/2006/relationships/image" Target="../media/image20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F:\gosudarstvennyj_gimn_grecii_-%20(www.vozmimp3.com)~1.mp3" TargetMode="Externa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Relationship Id="rId9" Type="http://schemas.openxmlformats.org/officeDocument/2006/relationships/image" Target="../media/image2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image" Target="../media/image4.jpeg"/><Relationship Id="rId7" Type="http://schemas.openxmlformats.org/officeDocument/2006/relationships/image" Target="../media/image26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gimn_norvegii_-_ja_vi_elsker_dette_landet%20(www.vozmimp3.com).mp3" TargetMode="Externa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10" Type="http://schemas.openxmlformats.org/officeDocument/2006/relationships/image" Target="../media/image29.png"/><Relationship Id="rId4" Type="http://schemas.openxmlformats.org/officeDocument/2006/relationships/image" Target="../media/image23.jpeg"/><Relationship Id="rId9" Type="http://schemas.openxmlformats.org/officeDocument/2006/relationships/image" Target="../media/image28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jpeg"/><Relationship Id="rId3" Type="http://schemas.openxmlformats.org/officeDocument/2006/relationships/image" Target="../media/image4.jpeg"/><Relationship Id="rId7" Type="http://schemas.openxmlformats.org/officeDocument/2006/relationships/image" Target="../media/image33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gosudarstvennyj_orkestr_-_gimn_ukrainy%20(www.vozmimp3.com).mp3" TargetMode="External"/><Relationship Id="rId6" Type="http://schemas.openxmlformats.org/officeDocument/2006/relationships/image" Target="../media/image32.jpeg"/><Relationship Id="rId11" Type="http://schemas.openxmlformats.org/officeDocument/2006/relationships/image" Target="../media/image37.png"/><Relationship Id="rId5" Type="http://schemas.openxmlformats.org/officeDocument/2006/relationships/image" Target="../media/image31.jpeg"/><Relationship Id="rId10" Type="http://schemas.openxmlformats.org/officeDocument/2006/relationships/image" Target="../media/image36.jpeg"/><Relationship Id="rId4" Type="http://schemas.openxmlformats.org/officeDocument/2006/relationships/image" Target="../media/image30.jpeg"/><Relationship Id="rId9" Type="http://schemas.openxmlformats.org/officeDocument/2006/relationships/image" Target="../media/image35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jpeg"/><Relationship Id="rId3" Type="http://schemas.openxmlformats.org/officeDocument/2006/relationships/image" Target="../media/image4.jpeg"/><Relationship Id="rId7" Type="http://schemas.openxmlformats.org/officeDocument/2006/relationships/image" Target="../media/image4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F:\gimn_francii_-_la_marseillaise%20(www.vozmimp3.com).mp3" TargetMode="External"/><Relationship Id="rId6" Type="http://schemas.openxmlformats.org/officeDocument/2006/relationships/image" Target="../media/image40.jpeg"/><Relationship Id="rId5" Type="http://schemas.openxmlformats.org/officeDocument/2006/relationships/image" Target="../media/image39.jpeg"/><Relationship Id="rId4" Type="http://schemas.openxmlformats.org/officeDocument/2006/relationships/image" Target="../media/image38.jpeg"/><Relationship Id="rId9" Type="http://schemas.openxmlformats.org/officeDocument/2006/relationships/image" Target="../media/image4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jpeg"/><Relationship Id="rId3" Type="http://schemas.openxmlformats.org/officeDocument/2006/relationships/image" Target="../media/image4.jpeg"/><Relationship Id="rId7" Type="http://schemas.openxmlformats.org/officeDocument/2006/relationships/image" Target="../media/image47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gimn_ispanii_-_marcha_de_grenaderes%20(www.vozmimp3.com).mp3" TargetMode="External"/><Relationship Id="rId6" Type="http://schemas.openxmlformats.org/officeDocument/2006/relationships/image" Target="../media/image46.jpeg"/><Relationship Id="rId5" Type="http://schemas.openxmlformats.org/officeDocument/2006/relationships/image" Target="../media/image45.jpeg"/><Relationship Id="rId4" Type="http://schemas.openxmlformats.org/officeDocument/2006/relationships/image" Target="../media/image44.jpeg"/><Relationship Id="rId9" Type="http://schemas.openxmlformats.org/officeDocument/2006/relationships/image" Target="../media/image4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F:\англия\англия9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1214422"/>
            <a:ext cx="4572032" cy="278608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F:\17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72330" y="142852"/>
            <a:ext cx="1857356" cy="164305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29" name="Picture 5" descr="F:\англия\англия7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14612" y="1214422"/>
            <a:ext cx="3786214" cy="434713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500430" y="0"/>
            <a:ext cx="29883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i="1" dirty="0" smtClean="0">
                <a:solidFill>
                  <a:srgbClr val="002060"/>
                </a:solidFill>
              </a:rPr>
              <a:t>Англия</a:t>
            </a:r>
            <a:endParaRPr lang="ru-RU" sz="5400" b="1" i="1" dirty="0">
              <a:solidFill>
                <a:srgbClr val="002060"/>
              </a:solidFill>
            </a:endParaRPr>
          </a:p>
        </p:txBody>
      </p:sp>
      <p:pic>
        <p:nvPicPr>
          <p:cNvPr id="1032" name="Picture 8" descr="F:\англия\англия5.jpe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3438" y="4357694"/>
            <a:ext cx="3357586" cy="25003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1" name="Picture 7" descr="F:\англия\англия4.jpe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7158" y="4357694"/>
            <a:ext cx="3357586" cy="23574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0" name="Picture 6" descr="F:\англия\аглия3.jpe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000696" y="2571744"/>
            <a:ext cx="3143304" cy="23574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gimn_anglii_-_god_save_the_queen (www.vozmimp3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9" cstate="print"/>
          <a:stretch>
            <a:fillRect/>
          </a:stretch>
        </p:blipFill>
        <p:spPr>
          <a:xfrm>
            <a:off x="8358214" y="628652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3500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5" name="Picture 7" descr="F:\польша\польша5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5984" y="1000108"/>
            <a:ext cx="4786346" cy="45005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6" name="Picture 8" descr="F:\17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86644" y="142852"/>
            <a:ext cx="1719265" cy="171451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1" name="TextBox 10"/>
          <p:cNvSpPr txBox="1"/>
          <p:nvPr/>
        </p:nvSpPr>
        <p:spPr>
          <a:xfrm>
            <a:off x="3500430" y="142852"/>
            <a:ext cx="25129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i="1" dirty="0" smtClean="0">
                <a:solidFill>
                  <a:srgbClr val="002060"/>
                </a:solidFill>
              </a:rPr>
              <a:t>Польша</a:t>
            </a:r>
            <a:endParaRPr lang="ru-RU" sz="5400" b="1" i="1" dirty="0">
              <a:solidFill>
                <a:srgbClr val="002060"/>
              </a:solidFill>
            </a:endParaRPr>
          </a:p>
        </p:txBody>
      </p:sp>
      <p:pic>
        <p:nvPicPr>
          <p:cNvPr id="2050" name="Picture 2" descr="F:\польша\польша1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15074" y="2571744"/>
            <a:ext cx="2928926" cy="250033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3" name="Picture 5" descr="F:\польша\польша4.jpe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28794" y="4357670"/>
            <a:ext cx="2928926" cy="250033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2" name="Picture 4" descr="F:\польша\польша3.jpe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2714620"/>
            <a:ext cx="2928926" cy="257176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4" name="Picture 6" descr="F:\польша\польша7.jpe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929190" y="4357670"/>
            <a:ext cx="2928926" cy="250033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1" name="Picture 3" descr="F:\польша\польша2.jpe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42844" y="142852"/>
            <a:ext cx="3000364" cy="26432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gosudarstvennyj_gimn_polshi_-_mazurek_dbrowskiego (www.vozmimp3.com)~1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0" cstate="print"/>
          <a:stretch>
            <a:fillRect/>
          </a:stretch>
        </p:blipFill>
        <p:spPr>
          <a:xfrm>
            <a:off x="8532440" y="630932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3088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F:\17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142852"/>
            <a:ext cx="1643074" cy="171448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3075" name="Picture 3" descr="F:\греция\греция4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214290"/>
            <a:ext cx="2428892" cy="1500198"/>
          </a:xfrm>
          <a:prstGeom prst="rect">
            <a:avLst/>
          </a:prstGeom>
          <a:noFill/>
        </p:spPr>
      </p:pic>
      <p:pic>
        <p:nvPicPr>
          <p:cNvPr id="3076" name="Picture 4" descr="F:\греция\греция5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1928802"/>
            <a:ext cx="4572000" cy="4929198"/>
          </a:xfrm>
          <a:prstGeom prst="rect">
            <a:avLst/>
          </a:prstGeom>
          <a:noFill/>
        </p:spPr>
      </p:pic>
      <p:pic>
        <p:nvPicPr>
          <p:cNvPr id="3078" name="Picture 6" descr="F:\греция\греция7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4429108"/>
            <a:ext cx="3286148" cy="2428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9" name="Picture 7" descr="F:\греция\греция8.jpe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1785926"/>
            <a:ext cx="3286148" cy="25717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7" name="Picture 5" descr="F:\греция\греция6.jpe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28860" y="3143248"/>
            <a:ext cx="3214710" cy="242891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10" name="TextBox 9"/>
          <p:cNvSpPr txBox="1"/>
          <p:nvPr/>
        </p:nvSpPr>
        <p:spPr>
          <a:xfrm>
            <a:off x="3857620" y="500042"/>
            <a:ext cx="22489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i="1" dirty="0" smtClean="0">
                <a:solidFill>
                  <a:srgbClr val="002060"/>
                </a:solidFill>
              </a:rPr>
              <a:t>Греция</a:t>
            </a:r>
            <a:endParaRPr lang="ru-RU" sz="5400" b="1" i="1" dirty="0">
              <a:solidFill>
                <a:srgbClr val="002060"/>
              </a:solidFill>
            </a:endParaRPr>
          </a:p>
        </p:txBody>
      </p:sp>
      <p:pic>
        <p:nvPicPr>
          <p:cNvPr id="14" name="gosudarstvennyj_gimn_grecii_- (www.vozmimp3.com)~1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9" cstate="print"/>
          <a:stretch>
            <a:fillRect/>
          </a:stretch>
        </p:blipFill>
        <p:spPr>
          <a:xfrm>
            <a:off x="3779912" y="630932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59213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F:\17.jpe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142852"/>
            <a:ext cx="1647827" cy="171451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100" name="Picture 4" descr="F:\норвегия\норвегия2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3929090" cy="35718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101" name="Picture 5" descr="F:\норвегия\норвегия3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43538" y="1785926"/>
            <a:ext cx="3500462" cy="2500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102" name="Picture 6" descr="F:\норвегия\норвегия4.jpe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43538" y="4286232"/>
            <a:ext cx="3500462" cy="25717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103" name="Picture 7" descr="F:\норвегия\норвегия5.jpe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85984" y="1428736"/>
            <a:ext cx="3500462" cy="2500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106" name="Picture 10" descr="F:\норвегия\норвегия8.jpe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3571876"/>
            <a:ext cx="3500462" cy="25717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104" name="Picture 8" descr="F:\норвегия\норвегия6.jpe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857488" y="4286232"/>
            <a:ext cx="3071834" cy="25717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TextBox 12"/>
          <p:cNvSpPr txBox="1"/>
          <p:nvPr/>
        </p:nvSpPr>
        <p:spPr>
          <a:xfrm>
            <a:off x="4000496" y="285728"/>
            <a:ext cx="30861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i="1" dirty="0" smtClean="0">
                <a:solidFill>
                  <a:srgbClr val="002060"/>
                </a:solidFill>
              </a:rPr>
              <a:t>Норвегия</a:t>
            </a:r>
            <a:endParaRPr lang="ru-RU" sz="5400" b="1" i="1" dirty="0">
              <a:solidFill>
                <a:srgbClr val="002060"/>
              </a:solidFill>
            </a:endParaRPr>
          </a:p>
        </p:txBody>
      </p:sp>
      <p:pic>
        <p:nvPicPr>
          <p:cNvPr id="11" name="gimn_norvegii_-_ja_vi_elsker_dette_landet (www.vozmimp3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0" cstate="print"/>
          <a:stretch>
            <a:fillRect/>
          </a:stretch>
        </p:blipFill>
        <p:spPr>
          <a:xfrm>
            <a:off x="357158" y="635795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1005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 descr="F:\17.jpe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20" y="142852"/>
            <a:ext cx="1571636" cy="171447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125" name="Picture 5" descr="F:\украина\украина1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285992"/>
            <a:ext cx="9144000" cy="4572008"/>
          </a:xfrm>
          <a:prstGeom prst="rect">
            <a:avLst/>
          </a:prstGeom>
          <a:noFill/>
        </p:spPr>
      </p:pic>
      <p:pic>
        <p:nvPicPr>
          <p:cNvPr id="5126" name="Picture 6" descr="F:\украина\украина2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472" y="2428868"/>
            <a:ext cx="1785950" cy="1785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7" name="Picture 7" descr="F:\украина\украина3.jpe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43306" y="0"/>
            <a:ext cx="3143272" cy="22859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128" name="Picture 8" descr="F:\украина\украина4.jpe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86512" y="4643446"/>
            <a:ext cx="2643206" cy="2071702"/>
          </a:xfrm>
          <a:prstGeom prst="rect">
            <a:avLst/>
          </a:prstGeom>
          <a:noFill/>
        </p:spPr>
      </p:pic>
      <p:pic>
        <p:nvPicPr>
          <p:cNvPr id="5129" name="Picture 9" descr="F:\украина\украина5.jpe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282" y="4500570"/>
            <a:ext cx="2643206" cy="2071702"/>
          </a:xfrm>
          <a:prstGeom prst="rect">
            <a:avLst/>
          </a:prstGeom>
          <a:noFill/>
        </p:spPr>
      </p:pic>
      <p:pic>
        <p:nvPicPr>
          <p:cNvPr id="5130" name="Picture 10" descr="F:\украина\украина6.jpe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86512" y="2500306"/>
            <a:ext cx="2643206" cy="2071702"/>
          </a:xfrm>
          <a:prstGeom prst="rect">
            <a:avLst/>
          </a:prstGeom>
          <a:noFill/>
        </p:spPr>
      </p:pic>
      <p:pic>
        <p:nvPicPr>
          <p:cNvPr id="5131" name="Picture 11" descr="F:\украина\украина7.jpe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0"/>
            <a:ext cx="3071802" cy="22859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gosudarstvennyj_orkestr_-_gimn_ukrainy (www.vozmimp3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1" cstate="print"/>
          <a:stretch>
            <a:fillRect/>
          </a:stretch>
        </p:blipFill>
        <p:spPr>
          <a:xfrm>
            <a:off x="7000892" y="1928802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6089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 descr="F:\17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16" y="142852"/>
            <a:ext cx="1609731" cy="157163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147" name="Picture 3" descr="F:\франция\франция7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00364" y="4143380"/>
            <a:ext cx="3286148" cy="24288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8" name="Picture 4" descr="F:\франция\франция6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57852" y="4143380"/>
            <a:ext cx="3286148" cy="250033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50" name="Picture 6" descr="F:\франция\франция4.jpe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43702" y="1857364"/>
            <a:ext cx="2071702" cy="228601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6151" name="Picture 7" descr="F:\франция\франция3.jpe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6429388" cy="4286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9" name="Picture 5" descr="F:\франция\франция5.jpe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4143380"/>
            <a:ext cx="3286148" cy="250033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gimn_francii_-_la_marseillaise (www.vozmimp3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9" cstate="print"/>
          <a:stretch>
            <a:fillRect/>
          </a:stretch>
        </p:blipFill>
        <p:spPr>
          <a:xfrm>
            <a:off x="8715404" y="635795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5919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70" name="Picture 2" descr="F:\17.jpe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142852"/>
            <a:ext cx="1604970" cy="161211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7178" name="Picture 10" descr="F:\испания\испания11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71670" y="1857364"/>
            <a:ext cx="5500726" cy="4429156"/>
          </a:xfrm>
          <a:prstGeom prst="rect">
            <a:avLst/>
          </a:prstGeom>
          <a:noFill/>
        </p:spPr>
      </p:pic>
      <p:pic>
        <p:nvPicPr>
          <p:cNvPr id="7171" name="Picture 3" descr="F:\испания\испания1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844" y="142852"/>
            <a:ext cx="3357586" cy="2428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4" name="Picture 6" descr="F:\испания\испания4.jpe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2844" y="3429000"/>
            <a:ext cx="2786082" cy="32861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3" name="Picture 5" descr="F:\испания\испания3.jpe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86512" y="1857364"/>
            <a:ext cx="2643206" cy="2428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2" name="Picture 4" descr="F:\испания\испания2.jpe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29256" y="4357694"/>
            <a:ext cx="3500430" cy="22860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TextBox 12"/>
          <p:cNvSpPr txBox="1"/>
          <p:nvPr/>
        </p:nvSpPr>
        <p:spPr>
          <a:xfrm>
            <a:off x="4071934" y="500042"/>
            <a:ext cx="28151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i="1" dirty="0" smtClean="0">
                <a:solidFill>
                  <a:srgbClr val="002060"/>
                </a:solidFill>
              </a:rPr>
              <a:t>Испания</a:t>
            </a:r>
            <a:endParaRPr lang="ru-RU" sz="5400" b="1" i="1" dirty="0">
              <a:solidFill>
                <a:srgbClr val="002060"/>
              </a:solidFill>
            </a:endParaRPr>
          </a:p>
        </p:txBody>
      </p:sp>
      <p:pic>
        <p:nvPicPr>
          <p:cNvPr id="10" name="gimn_ispanii_-_marcha_de_grenaderes (www.vozmimp3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9" cstate="print"/>
          <a:stretch>
            <a:fillRect/>
          </a:stretch>
        </p:blipFill>
        <p:spPr>
          <a:xfrm>
            <a:off x="1000100" y="2857496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6606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</TotalTime>
  <Words>5</Words>
  <Application>Microsoft Office PowerPoint</Application>
  <PresentationFormat>Экран (4:3)</PresentationFormat>
  <Paragraphs>5</Paragraphs>
  <Slides>7</Slides>
  <Notes>0</Notes>
  <HiddenSlides>0</HiddenSlides>
  <MMClips>7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SamForum.ws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SamLab.ws</dc:creator>
  <cp:lastModifiedBy>Admin</cp:lastModifiedBy>
  <cp:revision>19</cp:revision>
  <dcterms:created xsi:type="dcterms:W3CDTF">2013-01-26T08:39:33Z</dcterms:created>
  <dcterms:modified xsi:type="dcterms:W3CDTF">2013-01-28T10:31:54Z</dcterms:modified>
</cp:coreProperties>
</file>