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Lab.ws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135859-3CB0-4F28-A2BD-A6773AC7C68E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514E24-3838-41BA-BE24-C84CCA93E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gimn_anglii_-_god_save_the_queen%20(www.vozmimp3.com)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gosudarstvennyj_gimn_polshi_-_mazurek_dbrowskiego%20(www.vozmimp3.com)~1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4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4.jpeg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gosudarstvennyj_gimn_grecii_-%20(www.vozmimp3.com)~1.mp3" TargetMode="Externa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4.jpeg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imn_norvegii_-_ja_vi_elsker_dette_landet%20(www.vozmimp3.com).mp3" TargetMode="Externa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pn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4.jpeg"/><Relationship Id="rId7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osudarstvennyj_orkestr_-_gimn_ukrainy%20(www.vozmimp3.com).mp3" TargetMode="External"/><Relationship Id="rId6" Type="http://schemas.openxmlformats.org/officeDocument/2006/relationships/image" Target="../media/image32.jpeg"/><Relationship Id="rId11" Type="http://schemas.openxmlformats.org/officeDocument/2006/relationships/image" Target="../media/image37.pn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4.jpeg"/><Relationship Id="rId7" Type="http://schemas.openxmlformats.org/officeDocument/2006/relationships/image" Target="../media/image4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gimn_francii_-_la_marseillaise%20(www.vozmimp3.com).mp3" TargetMode="Externa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Relationship Id="rId9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.jpeg"/><Relationship Id="rId7" Type="http://schemas.openxmlformats.org/officeDocument/2006/relationships/image" Target="../media/image4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imn_ispanii_-_marcha_de_grenaderes%20(www.vozmimp3.com).mp3" TargetMode="Externa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F:\англия\англия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4572032" cy="2786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F:\1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42852"/>
            <a:ext cx="1857356" cy="1643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F:\англия\англия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1214422"/>
            <a:ext cx="3786214" cy="43471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0430" y="0"/>
            <a:ext cx="2988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Англия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1032" name="Picture 8" descr="F:\англия\англия5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357694"/>
            <a:ext cx="3357586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F:\англия\англия4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4357694"/>
            <a:ext cx="335758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F:\англия\аглия3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696" y="2571744"/>
            <a:ext cx="314330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gimn_anglii_-_god_save_the_queen (www.vozmi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8358214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0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5" name="Picture 7" descr="F:\польша\польша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000108"/>
            <a:ext cx="4786346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F:\1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142852"/>
            <a:ext cx="1719265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500430" y="142852"/>
            <a:ext cx="2512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Польша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F:\польша\польша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2571744"/>
            <a:ext cx="2928926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F:\польша\польша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4357670"/>
            <a:ext cx="2928926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F:\польша\польша3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714620"/>
            <a:ext cx="2928926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F:\польша\польша7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4357670"/>
            <a:ext cx="2928926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F:\польша\польша2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44" y="142852"/>
            <a:ext cx="3000364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gosudarstvennyj_gimn_polshi_-_mazurek_dbrowskiego (www.vozmimp3.com)~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08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F:\1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42852"/>
            <a:ext cx="1643074" cy="1714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F:\греция\греция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14290"/>
            <a:ext cx="2428892" cy="1500198"/>
          </a:xfrm>
          <a:prstGeom prst="rect">
            <a:avLst/>
          </a:prstGeom>
          <a:noFill/>
        </p:spPr>
      </p:pic>
      <p:pic>
        <p:nvPicPr>
          <p:cNvPr id="3076" name="Picture 4" descr="F:\греция\греция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928802"/>
            <a:ext cx="4572000" cy="4929198"/>
          </a:xfrm>
          <a:prstGeom prst="rect">
            <a:avLst/>
          </a:prstGeom>
          <a:noFill/>
        </p:spPr>
      </p:pic>
      <p:pic>
        <p:nvPicPr>
          <p:cNvPr id="3078" name="Picture 6" descr="F:\греция\греция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429108"/>
            <a:ext cx="328614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F:\греция\греция8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785926"/>
            <a:ext cx="328614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F:\греция\греция6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8860" y="3143248"/>
            <a:ext cx="3214710" cy="24289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TextBox 9"/>
          <p:cNvSpPr txBox="1"/>
          <p:nvPr/>
        </p:nvSpPr>
        <p:spPr>
          <a:xfrm>
            <a:off x="3857620" y="500042"/>
            <a:ext cx="224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Греция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14" name="gosudarstvennyj_gimn_grecii_- (www.vozmimp3.com)~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377991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921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F:\17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42852"/>
            <a:ext cx="1647827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0" name="Picture 4" descr="F:\норвегия\норвегия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29090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F:\норвегия\норвегия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38" y="1785926"/>
            <a:ext cx="350046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F:\норвегия\норвегия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38" y="4286232"/>
            <a:ext cx="350046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F:\норвегия\норвегия5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1428736"/>
            <a:ext cx="350046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6" name="Picture 10" descr="F:\норвегия\норвегия8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571876"/>
            <a:ext cx="350046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4" name="Picture 8" descr="F:\норвегия\норвегия6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4286232"/>
            <a:ext cx="307183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000496" y="285728"/>
            <a:ext cx="3086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Норвегия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11" name="gimn_norvegii_-_ja_vi_elsker_dette_landet (www.vozmi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35715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00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F:\17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42852"/>
            <a:ext cx="1571636" cy="17144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5" name="Picture 5" descr="F:\украина\украина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</p:spPr>
      </p:pic>
      <p:pic>
        <p:nvPicPr>
          <p:cNvPr id="5126" name="Picture 6" descr="F:\украина\украина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2428868"/>
            <a:ext cx="178595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 descr="F:\украина\украина3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0"/>
            <a:ext cx="3143272" cy="2285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8" name="Picture 8" descr="F:\украина\украина4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4643446"/>
            <a:ext cx="2643206" cy="2071702"/>
          </a:xfrm>
          <a:prstGeom prst="rect">
            <a:avLst/>
          </a:prstGeom>
          <a:noFill/>
        </p:spPr>
      </p:pic>
      <p:pic>
        <p:nvPicPr>
          <p:cNvPr id="5129" name="Picture 9" descr="F:\украина\украина5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4500570"/>
            <a:ext cx="2643206" cy="2071702"/>
          </a:xfrm>
          <a:prstGeom prst="rect">
            <a:avLst/>
          </a:prstGeom>
          <a:noFill/>
        </p:spPr>
      </p:pic>
      <p:pic>
        <p:nvPicPr>
          <p:cNvPr id="5130" name="Picture 10" descr="F:\украина\украина6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2500306"/>
            <a:ext cx="2643206" cy="2071702"/>
          </a:xfrm>
          <a:prstGeom prst="rect">
            <a:avLst/>
          </a:prstGeom>
          <a:noFill/>
        </p:spPr>
      </p:pic>
      <p:pic>
        <p:nvPicPr>
          <p:cNvPr id="5131" name="Picture 11" descr="F:\украина\украина7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3071802" cy="2285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gosudarstvennyj_orkestr_-_gimn_ukrainy (www.vozmi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7000892" y="19288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08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F:\1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42852"/>
            <a:ext cx="1609731" cy="1571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147" name="Picture 3" descr="F:\франция\франция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143380"/>
            <a:ext cx="3286148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F:\франция\франция6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52" y="4143380"/>
            <a:ext cx="3286148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F:\франция\франция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1857364"/>
            <a:ext cx="2071702" cy="22860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51" name="Picture 7" descr="F:\франция\франция3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429388" cy="4286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F:\франция\франция5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43380"/>
            <a:ext cx="3286148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gimn_francii_-_la_marseillaise (www.vozmi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8715404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91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F:\17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42852"/>
            <a:ext cx="1604970" cy="16121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178" name="Picture 10" descr="F:\испания\испания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857364"/>
            <a:ext cx="5500726" cy="4429156"/>
          </a:xfrm>
          <a:prstGeom prst="rect">
            <a:avLst/>
          </a:prstGeom>
          <a:noFill/>
        </p:spPr>
      </p:pic>
      <p:pic>
        <p:nvPicPr>
          <p:cNvPr id="7171" name="Picture 3" descr="F:\испания\испания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42852"/>
            <a:ext cx="335758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F:\испания\испания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3429000"/>
            <a:ext cx="2786082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F:\испания\испания3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857364"/>
            <a:ext cx="264320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F:\испания\испания2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4357694"/>
            <a:ext cx="3500430" cy="2286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071934" y="500042"/>
            <a:ext cx="2815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Испания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10" name="gimn_ispanii_-_marcha_de_grenaderes (www.vozmi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1000100" y="28574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60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</Words>
  <Application>Microsoft Office PowerPoint</Application>
  <PresentationFormat>Экран (4:3)</PresentationFormat>
  <Paragraphs>5</Paragraphs>
  <Slides>7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Admin</cp:lastModifiedBy>
  <cp:revision>19</cp:revision>
  <dcterms:created xsi:type="dcterms:W3CDTF">2013-01-26T08:39:33Z</dcterms:created>
  <dcterms:modified xsi:type="dcterms:W3CDTF">2013-01-28T10:31:54Z</dcterms:modified>
</cp:coreProperties>
</file>