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C73B-E4E6-4E33-BB03-53D308CCA68D}" type="datetimeFigureOut">
              <a:rPr lang="ru-RU" smtClean="0"/>
              <a:t>16.07.2013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C949-7878-4E94-B9AE-5389EE01DF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_pc\Рабочий стол\Новая папка\фон г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-214346" y="357166"/>
            <a:ext cx="8066311" cy="1015663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  <a:scene3d>
            <a:camera prst="perspectiveContrastingRightFacing"/>
            <a:lightRig rig="threePt" dir="t"/>
          </a:scene3d>
          <a:sp3d>
            <a:bevelT/>
          </a:sp3d>
        </p:spPr>
        <p:txBody>
          <a:bodyPr wrap="non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 появился глобус</a:t>
            </a:r>
            <a:endParaRPr lang="ru-RU" sz="60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Documents and Settings\user_pc\Рабочий стол\для уроков\звезды3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7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7045903" cy="101566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появился глобус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142984"/>
            <a:ext cx="542925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бы ни было странным, но первыми глобусами, которые  изобрели, были глобусы звездного неба.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857364"/>
            <a:ext cx="492919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летописях встречается упоминание о звездном глобусе, изобретенном Архимедом еще во </a:t>
            </a:r>
            <a:r>
              <a:rPr lang="en-US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II </a:t>
            </a:r>
            <a:r>
              <a:rPr lang="ru-RU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</a:t>
            </a:r>
            <a:r>
              <a:rPr lang="ru-RU" b="1" i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н.э.  Он был сделан из стекла, на котором скопированы звездные просторы и эмитировано движение всех небесных светил.</a:t>
            </a:r>
            <a:endParaRPr lang="ru-RU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2" name="Picture 4" descr="C:\Documents and Settings\user_pc\Рабочий стол\для уроков\звездный глобус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428868"/>
            <a:ext cx="4286250" cy="4200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 descr="C:\Documents and Settings\user_pc\Рабочий стол\для уроков\архимед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500438"/>
            <a:ext cx="2428892" cy="3150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user_pc\Рабочий стол\Новая папка\tierra-lista_27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43042" y="214290"/>
            <a:ext cx="7045903" cy="101566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none">
            <a:spAutoFit/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появился глобус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285860"/>
            <a:ext cx="764383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Считается, что первый глобус, который дожил до нашего  времени, был создан в 1492г. географом из Германии Мартином </a:t>
            </a:r>
            <a:r>
              <a:rPr lang="ru-RU" sz="14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Бехаймом</a:t>
            </a:r>
            <a:r>
              <a:rPr lang="ru-RU" sz="1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Он представлял шарообразную модель нашей планеты и был диаметром 54 см. Сейчас старинный глобус хранится в музее Нюрнберга. Глобус при Мартине </a:t>
            </a:r>
            <a:r>
              <a:rPr lang="ru-RU" sz="1400" b="1" i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Бехайме</a:t>
            </a:r>
            <a:r>
              <a:rPr lang="ru-RU" sz="1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называли «Зеленым яблоком» и иллюстрировал он лишь представления путешественников того времени  о географии нашей планеты, которые основывались на данных ученого Птолемея, жившего еще во</a:t>
            </a:r>
            <a:r>
              <a:rPr lang="en-US" sz="1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II </a:t>
            </a:r>
            <a:r>
              <a:rPr lang="ru-RU" sz="1400" b="1" i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в.до н.э. </a:t>
            </a:r>
            <a:endParaRPr lang="ru-RU" sz="1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_pc\Рабочий стол\для уроков\глобус м бехайма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786058"/>
            <a:ext cx="3319470" cy="3821784"/>
          </a:xfrm>
          <a:prstGeom prst="rect">
            <a:avLst/>
          </a:prstGeom>
          <a:noFill/>
        </p:spPr>
      </p:pic>
      <p:pic>
        <p:nvPicPr>
          <p:cNvPr id="3076" name="Picture 4" descr="C:\Documents and Settings\user_pc\Рабочий стол\для уроков\м. бехайм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86058"/>
            <a:ext cx="3313130" cy="3835442"/>
          </a:xfrm>
          <a:prstGeom prst="rect">
            <a:avLst/>
          </a:prstGeom>
          <a:noFill/>
        </p:spPr>
      </p:pic>
      <p:pic>
        <p:nvPicPr>
          <p:cNvPr id="3077" name="Picture 5" descr="C:\Documents and Settings\user_pc\Рабочий стол\для уроков\бехайм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28662" y="2714620"/>
            <a:ext cx="3357586" cy="385765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user_pc\Рабочий стол\Новая папка\tierra-lista_270x2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285728"/>
            <a:ext cx="7045903" cy="1015663"/>
          </a:xfrm>
          <a:prstGeom prst="rect">
            <a:avLst/>
          </a:prstGeom>
          <a:scene3d>
            <a:camera prst="perspectiveHeroicExtremeLeftFacing"/>
            <a:lightRig rig="threePt" dir="t"/>
          </a:scene3d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6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 появился глобус</a:t>
            </a:r>
            <a:endParaRPr lang="ru-RU" sz="6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 rot="551228">
            <a:off x="112511" y="1044667"/>
            <a:ext cx="8949827" cy="20313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Сказать точно, как появился первый глобус и когда невозможно. Но можно утверждать,  что это произошло лишь после того, как ученые окончательно подтвердили шарообразную форму Земли. До этого многие считали, что Земля имеет форму плоского диска. Во </a:t>
            </a:r>
            <a:r>
              <a:rPr lang="en-US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</a:t>
            </a:r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в до н.э. Эратосфен точно вычислил длину меридиана земного шара. Именно в это время многие ученые начали соглашаться с теорией, что Земля вращается вокруг Солнца. Есть сведения, что еще в середине </a:t>
            </a:r>
            <a:r>
              <a:rPr lang="en-US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II </a:t>
            </a:r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</a:t>
            </a:r>
            <a:r>
              <a:rPr lang="ru-RU" sz="1400" b="1" i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 н.э.  Последователь Аристотеля </a:t>
            </a:r>
            <a:r>
              <a:rPr lang="ru-RU" sz="1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Кратес</a:t>
            </a:r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1400" b="1" i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Малосский</a:t>
            </a:r>
            <a:r>
              <a:rPr lang="ru-RU" sz="1400" b="1" i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(древнегреческий философ) изобрел модель Земли и выглядела она в виде шара. Но, ни сама модель, ни  какие-либо упоминания о ней не сохранились. Есть лишь слова очевидцев. Они утверждали, что  Земля была изображена на шаре в виде единой суши, которую разделяли реки, называемые в то время океанами.</a:t>
            </a:r>
            <a:endParaRPr lang="ru-RU" sz="1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 descr="C:\Documents and Settings\user_pc\Рабочий стол\для уроков\глобус крат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9030" y="3361554"/>
            <a:ext cx="3855212" cy="3496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Documents and Settings\user_pc\Рабочий стол\для уроков\глобус кратес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29136" y="3357562"/>
            <a:ext cx="3780467" cy="3500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40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_pc\Рабочий стол\Новая папка\0_8e6b5_ede70b0d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777687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Как появился глобус</a:t>
            </a:r>
            <a:endParaRPr lang="ru-RU" sz="6000" b="1" i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785794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Через некоторое время, когда глобусы стали отражать реальные географические данные, они стали достоянием всех моряков и ученых. Глобусы были показателем просвещенности, и их можно было встретить во всех модных домах Европы.</a:t>
            </a:r>
          </a:p>
          <a:p>
            <a:r>
              <a:rPr lang="ru-RU" sz="1600" b="1" i="1" dirty="0" smtClean="0">
                <a:solidFill>
                  <a:srgbClr val="0070C0"/>
                </a:solidFill>
              </a:rPr>
              <a:t>Большой популярностью пользовались глобусы, которые изготавливали мастера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Блау</a:t>
            </a:r>
            <a:r>
              <a:rPr lang="ru-RU" sz="1600" b="1" i="1" dirty="0" smtClean="0">
                <a:solidFill>
                  <a:srgbClr val="0070C0"/>
                </a:solidFill>
              </a:rPr>
              <a:t> из Амстердама. Они создали и ту модель Земли, которая была подарена русскому царю Алексею Михайловичу в 1672г., - первую на Руси.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214554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70C0"/>
                </a:solidFill>
              </a:rPr>
              <a:t>Самая известная модель – </a:t>
            </a:r>
            <a:r>
              <a:rPr lang="ru-RU" sz="1600" b="1" i="1" dirty="0" err="1" smtClean="0">
                <a:solidFill>
                  <a:srgbClr val="0070C0"/>
                </a:solidFill>
              </a:rPr>
              <a:t>Готторпский</a:t>
            </a:r>
            <a:r>
              <a:rPr lang="ru-RU" sz="1600" b="1" i="1" dirty="0" smtClean="0">
                <a:solidFill>
                  <a:srgbClr val="0070C0"/>
                </a:solidFill>
              </a:rPr>
              <a:t> глобус (1664г.), имеющий диаметр 311см. Внутри был расположен планетарий. В 1713г. Подарен Петру</a:t>
            </a:r>
            <a:r>
              <a:rPr lang="en-US" sz="1600" b="1" i="1" dirty="0">
                <a:solidFill>
                  <a:srgbClr val="0070C0"/>
                </a:solidFill>
              </a:rPr>
              <a:t> </a:t>
            </a:r>
            <a:r>
              <a:rPr lang="en-US" sz="1600" b="1" i="1" dirty="0" smtClean="0">
                <a:solidFill>
                  <a:srgbClr val="0070C0"/>
                </a:solidFill>
              </a:rPr>
              <a:t>I</a:t>
            </a:r>
            <a:r>
              <a:rPr lang="ru-RU" sz="1600" b="1" i="1" dirty="0" smtClean="0">
                <a:solidFill>
                  <a:srgbClr val="0070C0"/>
                </a:solidFill>
              </a:rPr>
              <a:t>.</a:t>
            </a:r>
            <a:endParaRPr lang="ru-RU" sz="1600" b="1" i="1" dirty="0">
              <a:solidFill>
                <a:srgbClr val="0070C0"/>
              </a:solidFill>
            </a:endParaRPr>
          </a:p>
        </p:txBody>
      </p:sp>
      <p:pic>
        <p:nvPicPr>
          <p:cNvPr id="5123" name="Picture 3" descr="C:\Documents and Settings\user_pc\Рабочий стол\для уроков\гот глоб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7" y="2928934"/>
            <a:ext cx="5572131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6" name="Picture 6" descr="C:\Documents and Settings\user_pc\Рабочий стол\для уроков\в россии назыв глебу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928934"/>
            <a:ext cx="3571868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C:\Documents and Settings\user_pc\Рабочий стол\для уроков\гот глоб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0" y="2928934"/>
            <a:ext cx="564357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C:\Documents and Settings\user_pc\Рабочий стол\для уроков\готорпс глобус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2928934"/>
            <a:ext cx="5643570" cy="3929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extBox 9"/>
          <p:cNvSpPr txBox="1"/>
          <p:nvPr/>
        </p:nvSpPr>
        <p:spPr>
          <a:xfrm rot="10800000" flipV="1">
            <a:off x="3643306" y="3000372"/>
            <a:ext cx="32146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>
                <a:solidFill>
                  <a:schemeClr val="bg1"/>
                </a:solidFill>
              </a:rPr>
              <a:t>Готторпский</a:t>
            </a:r>
            <a:r>
              <a:rPr lang="ru-RU" b="1" i="1" dirty="0" smtClean="0">
                <a:solidFill>
                  <a:schemeClr val="bg1"/>
                </a:solidFill>
              </a:rPr>
              <a:t> глобус внутри</a:t>
            </a:r>
            <a:endParaRPr lang="ru-RU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6072206"/>
            <a:ext cx="25003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На Руси глобус называли «</a:t>
            </a:r>
            <a:r>
              <a:rPr lang="ru-RU" b="1" i="1" dirty="0" err="1" smtClean="0">
                <a:solidFill>
                  <a:schemeClr val="bg1"/>
                </a:solidFill>
              </a:rPr>
              <a:t>глебуз</a:t>
            </a:r>
            <a:r>
              <a:rPr lang="ru-RU" b="1" i="1" dirty="0" smtClean="0">
                <a:solidFill>
                  <a:schemeClr val="bg1"/>
                </a:solidFill>
              </a:rPr>
              <a:t>»</a:t>
            </a:r>
            <a:endParaRPr lang="ru-RU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user_pc\Рабочий стол\Новая папка\nastol.com.ua-695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704590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6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Как появился глобус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857232"/>
            <a:ext cx="421481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Современные глобусы, на которых по сравнению с первыми появились изображения открытых с тех пор земель, из области функционального использования  стали наглядным пособием.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Самый большой глобус в мире создан в 1998г., диаметр 12,6м. Находится в американском г. </a:t>
            </a:r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Ярмут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r>
              <a:rPr lang="ru-RU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Юнисфера</a:t>
            </a:r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посвященная началу космической эры. Диаметр – 37м., создана в Нью-Йорке в 1964-65гг.</a:t>
            </a:r>
          </a:p>
          <a:p>
            <a:r>
              <a:rPr lang="ru-RU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Самый маленький глобус в мире создан в Японии. Диаметр меньше, чем толщина человеческого волоса. Изображение наносится тончайшим электронным лучом. Ширина линии –одна стотысячная мм., что соответствует реальным 2 км.</a:t>
            </a:r>
            <a:endParaRPr lang="ru-RU" b="1" i="1" dirty="0">
              <a:solidFill>
                <a:srgbClr val="0070C0"/>
              </a:solidFill>
            </a:endParaRPr>
          </a:p>
        </p:txBody>
      </p:sp>
      <p:pic>
        <p:nvPicPr>
          <p:cNvPr id="6147" name="Picture 3" descr="C:\Documents and Settings\user_pc\Рабочий стол\для уроков\самый большо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3050" y="1000108"/>
            <a:ext cx="4990950" cy="503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C:\Documents and Settings\user_pc\Рабочий стол\для уроков\юнисфер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928670"/>
            <a:ext cx="5000628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 descr="C:\Documents and Settings\user_pc\Рабочий стол\для уроков\юнисфера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857232"/>
            <a:ext cx="5000628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500</Words>
  <Application>Microsoft Office PowerPoint</Application>
  <PresentationFormat>Экран (4:3)</PresentationFormat>
  <Paragraphs>19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SamLab.ws</cp:lastModifiedBy>
  <cp:revision>13</cp:revision>
  <dcterms:created xsi:type="dcterms:W3CDTF">2013-07-16T08:05:08Z</dcterms:created>
  <dcterms:modified xsi:type="dcterms:W3CDTF">2013-07-16T10:14:22Z</dcterms:modified>
</cp:coreProperties>
</file>