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1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30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87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5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19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2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29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58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1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0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288CD-6055-4505-A7D3-6AA605391857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7CA0-A1C5-4C12-813F-48763FDD3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1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расивые фоны для презентаци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09"/>
          <a:stretch/>
        </p:blipFill>
        <p:spPr bwMode="auto">
          <a:xfrm>
            <a:off x="0" y="0"/>
            <a:ext cx="12374880" cy="689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8170" y="1122362"/>
            <a:ext cx="8969829" cy="265715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учебно-воспитательный процесс физической культуры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образовательных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7360" y="4701586"/>
            <a:ext cx="5834742" cy="1559876"/>
          </a:xfrm>
        </p:spPr>
        <p:txBody>
          <a:bodyPr>
            <a:norm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физической культуры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Донецкой общеобразовательной школы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I-III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ступеней №97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Донецкой Народной Республики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Кудряшова Наталья Сергеевна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5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расивые фоны для презентаци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38" t="-248" r="2838" b="4600"/>
          <a:stretch/>
        </p:blipFill>
        <p:spPr bwMode="auto">
          <a:xfrm>
            <a:off x="-383177" y="-60960"/>
            <a:ext cx="12865825" cy="691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13" y="365125"/>
            <a:ext cx="9216935" cy="24477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своевременно занимающийся физическими упражнениями человек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нуждается ни в каком лечении, направленном на устранение болезни.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Авиценна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j0231633[1]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68" y="3537857"/>
            <a:ext cx="3492137" cy="2595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290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расивые фоны для презентаци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4"/>
            <a:ext cx="11040291" cy="595729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1.Чередование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Благоприятная дружеская обстановка 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уроке.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Дозировка заданий.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Индивидуальный подход к каждому ребенку.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5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Занятия на свежем воздухе.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Воспитательная направленность занятия. 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0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расивые фоны для презентаци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06"/>
          <a:stretch/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832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90651" y="2908664"/>
            <a:ext cx="9204959" cy="2255520"/>
          </a:xfrm>
        </p:spPr>
        <p:txBody>
          <a:bodyPr>
            <a:normAutofit/>
          </a:bodyPr>
          <a:lstStyle/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обучение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процесса в условных ситуациях, направленная на воссоздание и условие общественного опыта во всех его проявлениях: знаниях, навыках, умениях, эмоционально-оценочной деятельности.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1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презентаций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6857999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i="1" dirty="0" smtClean="0"/>
              <a:t>Игровому </a:t>
            </a:r>
            <a:r>
              <a:rPr lang="ru-RU" sz="4000" b="1" i="1" dirty="0"/>
              <a:t>обучению </a:t>
            </a:r>
            <a:r>
              <a:rPr lang="ru-RU" sz="4000" b="1" i="1" dirty="0" smtClean="0"/>
              <a:t>присущи: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свободная развивающая деятельность, предпринимаемая по указанию учителя, осуществляемая учениками по желанию;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-творческая, импровизационная, активная по своему характеру деятельность;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-эмоционально напряжённая, приподнятая, состязательная, конкурентная деятельность;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-деятельность, проходящая в рамках правил, отражающих содержание игры и элементов опыта.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4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расивые фоны для презентаци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7"/>
          <a:stretch/>
        </p:blipFill>
        <p:spPr bwMode="auto">
          <a:xfrm>
            <a:off x="-87085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77" y="425677"/>
            <a:ext cx="12026537" cy="6323465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847" y="252550"/>
            <a:ext cx="11329850" cy="6174376"/>
          </a:xfrm>
        </p:spPr>
        <p:txBody>
          <a:bodyPr>
            <a:normAutofit/>
          </a:bodyPr>
          <a:lstStyle/>
          <a:p>
            <a:endParaRPr lang="ru-RU" sz="3600" b="1" dirty="0" smtClean="0"/>
          </a:p>
          <a:p>
            <a:r>
              <a:rPr lang="ru-RU" sz="3600" b="1" dirty="0" smtClean="0"/>
              <a:t>Основные </a:t>
            </a:r>
            <a:r>
              <a:rPr lang="ru-RU" sz="3600" b="1" dirty="0"/>
              <a:t>задачи, которые решаются на уроках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 smtClean="0"/>
          </a:p>
          <a:p>
            <a:pPr algn="l"/>
            <a:r>
              <a:rPr lang="ru-RU" sz="3200" dirty="0" smtClean="0"/>
              <a:t> 1.Воспитание </a:t>
            </a:r>
            <a:r>
              <a:rPr lang="ru-RU" sz="3200" dirty="0"/>
              <a:t>потребности в адекватных физических </a:t>
            </a:r>
            <a:r>
              <a:rPr lang="ru-RU" sz="3200" dirty="0" smtClean="0"/>
              <a:t>нагрузках;</a:t>
            </a:r>
          </a:p>
          <a:p>
            <a:pPr algn="l"/>
            <a:r>
              <a:rPr lang="ru-RU" sz="3200" dirty="0" smtClean="0"/>
              <a:t> 2</a:t>
            </a:r>
            <a:r>
              <a:rPr lang="ru-RU" sz="3200" dirty="0"/>
              <a:t>. Развитие потребности к самостоятельным занятиям физическими упражнениями;</a:t>
            </a:r>
            <a:br>
              <a:rPr lang="ru-RU" sz="3200" dirty="0"/>
            </a:br>
            <a:r>
              <a:rPr lang="ru-RU" sz="3200" dirty="0" smtClean="0"/>
              <a:t> 3</a:t>
            </a:r>
            <a:r>
              <a:rPr lang="ru-RU" sz="3200" dirty="0"/>
              <a:t>. Создание возможности непрерывного личностного роста уровня физической подготовленности </a:t>
            </a:r>
            <a:r>
              <a:rPr lang="ru-RU" sz="3200" dirty="0" smtClean="0"/>
              <a:t>детей;</a:t>
            </a:r>
          </a:p>
          <a:p>
            <a:pPr algn="l"/>
            <a:r>
              <a:rPr lang="ru-RU" sz="3200" smtClean="0"/>
              <a:t> 4.Обучение </a:t>
            </a:r>
            <a:r>
              <a:rPr lang="ru-RU" sz="3200" dirty="0"/>
              <a:t>навыкам самоконтроля.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758453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80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Внедрение в учебно-воспитательный процесс физической культуры современных образовательных технологий </vt:lpstr>
      <vt:lpstr>  Умеренно и своевременно занимающийся физическими упражнениями человек  не нуждается ни в каком лечении, направленном на устранение болезни.                                                 Авиценна</vt:lpstr>
      <vt:lpstr>               Здоровьесберегающие технологии               1.Чередование видов деятельности.          2. Благоприятная дружеская обстановка на уроке.         3. Дозировка заданий.          4. Индивидуальный подход к каждому ребенку.          5. Занятия на свежем воздухе.          6. Воспитательная направленность занятия.  </vt:lpstr>
      <vt:lpstr>Игровые технологии</vt:lpstr>
      <vt:lpstr>  Игровому обучению присущи:   -свободная развивающая деятельность, предпринимаемая по указанию учителя, осуществляемая учениками по желанию; -творческая, импровизационная, активная по своему характеру деятельность; -эмоционально напряжённая, приподнятая, состязательная, конкурентная деятельность; -деятельность, проходящая в рамках правил, отражающих содержание игры и элементов опыта. </vt:lpstr>
      <vt:lpstr>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28</cp:revision>
  <dcterms:created xsi:type="dcterms:W3CDTF">2015-10-26T11:54:52Z</dcterms:created>
  <dcterms:modified xsi:type="dcterms:W3CDTF">2015-10-28T13:19:45Z</dcterms:modified>
</cp:coreProperties>
</file>