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7" r:id="rId11"/>
    <p:sldId id="264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7C7D24-BDA1-42B5-87FF-FB999D45CF89}" type="datetimeFigureOut">
              <a:rPr lang="ru-RU" smtClean="0"/>
              <a:pPr/>
              <a:t>17.04.2012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2ECE85-97AF-4BE9-AB30-6AEAC5D57DD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dirty="0" smtClean="0"/>
              <a:t>«Вода на Земле»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571876"/>
            <a:ext cx="7854696" cy="300039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Урок-игра</a:t>
            </a:r>
          </a:p>
          <a:p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подготовила </a:t>
            </a:r>
          </a:p>
          <a:p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учитель географии</a:t>
            </a:r>
          </a:p>
          <a:p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МБОУ гимназии №103</a:t>
            </a:r>
          </a:p>
          <a:p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Подгорная С.В.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/>
          <a:lstStyle/>
          <a:p>
            <a:r>
              <a:rPr lang="ru-RU" dirty="0" smtClean="0"/>
              <a:t>           Третий лишний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64347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3600" dirty="0" smtClean="0"/>
              <a:t>Тасмания, Мадагаскар, Кавказ, Сахалин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Конго, Гольфстрим, Амур, Миссисипи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Танганьика, Байкал, Титикака, Кракатау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Шри-Ланка, Индостан, Лабрадор, Сомали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Устье, морена, исток, приток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181872" cy="1828800"/>
          </a:xfrm>
        </p:spPr>
        <p:txBody>
          <a:bodyPr>
            <a:normAutofit/>
          </a:bodyPr>
          <a:lstStyle/>
          <a:p>
            <a:r>
              <a:rPr lang="ru-RU" sz="8000" dirty="0" smtClean="0"/>
              <a:t>«</a:t>
            </a:r>
            <a:r>
              <a:rPr lang="ru-RU" sz="8000" dirty="0" err="1" smtClean="0"/>
              <a:t>Геологика</a:t>
            </a:r>
            <a:r>
              <a:rPr lang="ru-RU" sz="8000" dirty="0" smtClean="0"/>
              <a:t>»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3228536"/>
            <a:ext cx="4786346" cy="17526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Конкурс №8</a:t>
            </a:r>
            <a:endParaRPr lang="ru-RU" sz="6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316736"/>
            <a:ext cx="6802586" cy="1362456"/>
          </a:xfrm>
        </p:spPr>
        <p:txBody>
          <a:bodyPr/>
          <a:lstStyle/>
          <a:p>
            <a:r>
              <a:rPr lang="ru-RU" sz="8000" dirty="0" smtClean="0"/>
              <a:t>«Викторина»</a:t>
            </a:r>
            <a:endParaRPr lang="ru-RU" sz="8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57422" y="3071810"/>
            <a:ext cx="5802454" cy="1142566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Конкурс №9</a:t>
            </a:r>
            <a:endParaRPr lang="ru-RU" sz="6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6967558" cy="1828800"/>
          </a:xfrm>
        </p:spPr>
        <p:txBody>
          <a:bodyPr>
            <a:normAutofit/>
          </a:bodyPr>
          <a:lstStyle/>
          <a:p>
            <a:r>
              <a:rPr lang="ru-RU" sz="8000" dirty="0" smtClean="0"/>
              <a:t>«Разминка»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6681806" cy="1752600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Конкурс № 1 </a:t>
            </a:r>
            <a:endParaRPr lang="ru-RU" sz="66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000" dirty="0" smtClean="0"/>
              <a:t>«Узнай силуэт»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6753244" cy="1752600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Конкурс №2</a:t>
            </a:r>
            <a:endParaRPr lang="ru-RU" sz="66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7700962" cy="2214578"/>
          </a:xfrm>
        </p:spPr>
        <p:txBody>
          <a:bodyPr/>
          <a:lstStyle/>
          <a:p>
            <a:r>
              <a:rPr lang="ru-RU" sz="8000" dirty="0" smtClean="0"/>
              <a:t>«Самый-самый»</a:t>
            </a:r>
            <a:endParaRPr lang="ru-RU" sz="8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0166" y="3071810"/>
            <a:ext cx="6802586" cy="45719"/>
          </a:xfrm>
        </p:spPr>
        <p:txBody>
          <a:bodyPr>
            <a:noAutofit/>
          </a:bodyPr>
          <a:lstStyle/>
          <a:p>
            <a:r>
              <a:rPr lang="ru-RU" sz="6000" dirty="0" smtClean="0"/>
              <a:t>                                       </a:t>
            </a:r>
            <a:r>
              <a:rPr lang="ru-RU" sz="6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Конкурс №3</a:t>
            </a:r>
            <a:endParaRPr lang="ru-RU" sz="6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316736"/>
            <a:ext cx="7858180" cy="1897950"/>
          </a:xfrm>
        </p:spPr>
        <p:txBody>
          <a:bodyPr/>
          <a:lstStyle/>
          <a:p>
            <a:r>
              <a:rPr lang="ru-RU" sz="8000" dirty="0" smtClean="0"/>
              <a:t>« Путешествие по карте»</a:t>
            </a:r>
            <a:endParaRPr lang="ru-RU" sz="8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43042" y="3429000"/>
            <a:ext cx="6231082" cy="2143140"/>
          </a:xfrm>
        </p:spPr>
        <p:txBody>
          <a:bodyPr>
            <a:noAutofit/>
          </a:bodyPr>
          <a:lstStyle/>
          <a:p>
            <a:r>
              <a:rPr lang="ru-RU" sz="4000" dirty="0" smtClean="0"/>
              <a:t>                                                                                     </a:t>
            </a:r>
            <a:r>
              <a:rPr lang="ru-RU" sz="6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Конкурс №4</a:t>
            </a:r>
            <a:endParaRPr lang="ru-RU" sz="6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6967558" cy="1828800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80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Шагословы</a:t>
            </a:r>
            <a:r>
              <a:rPr lang="ru-RU" sz="8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»</a:t>
            </a:r>
            <a:endParaRPr lang="ru-RU" sz="8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643314"/>
            <a:ext cx="5967426" cy="1337822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Конкурс №5</a:t>
            </a:r>
            <a:endParaRPr lang="ru-RU" sz="6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Помогите Неве стать морем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071966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ru-RU" sz="8400" dirty="0" smtClean="0">
                <a:solidFill>
                  <a:srgbClr val="FF0000"/>
                </a:solidFill>
              </a:rPr>
              <a:t>           </a:t>
            </a:r>
            <a:r>
              <a:rPr lang="ru-RU" sz="8400" dirty="0" smtClean="0">
                <a:solidFill>
                  <a:srgbClr val="FF0000"/>
                </a:solidFill>
              </a:rPr>
              <a:t>               </a:t>
            </a:r>
            <a:r>
              <a:rPr lang="ru-RU" sz="8400" dirty="0" smtClean="0">
                <a:solidFill>
                  <a:srgbClr val="FF0000"/>
                </a:solidFill>
              </a:rPr>
              <a:t>НЕВА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sz="5800" dirty="0" smtClean="0"/>
              <a:t>             </a:t>
            </a:r>
            <a:r>
              <a:rPr lang="ru-RU" sz="5800" dirty="0" smtClean="0"/>
              <a:t>                    </a:t>
            </a:r>
            <a:r>
              <a:rPr lang="ru-RU" sz="5800" dirty="0" smtClean="0"/>
              <a:t>НИВА</a:t>
            </a:r>
          </a:p>
          <a:p>
            <a:pPr marL="514350" indent="-514350">
              <a:buAutoNum type="arabicPeriod"/>
            </a:pPr>
            <a:r>
              <a:rPr lang="ru-RU" sz="5800" dirty="0" smtClean="0"/>
              <a:t>              </a:t>
            </a:r>
            <a:r>
              <a:rPr lang="ru-RU" sz="5800" dirty="0" smtClean="0"/>
              <a:t>                   </a:t>
            </a:r>
            <a:r>
              <a:rPr lang="ru-RU" sz="5800" dirty="0" smtClean="0"/>
              <a:t>НИША</a:t>
            </a:r>
          </a:p>
          <a:p>
            <a:pPr marL="514350" indent="-514350">
              <a:buAutoNum type="arabicPeriod"/>
            </a:pPr>
            <a:r>
              <a:rPr lang="ru-RU" sz="4600" dirty="0" smtClean="0"/>
              <a:t>                  </a:t>
            </a:r>
            <a:r>
              <a:rPr lang="ru-RU" sz="4600" dirty="0" smtClean="0"/>
              <a:t>                        </a:t>
            </a:r>
            <a:r>
              <a:rPr lang="ru-RU" sz="5800" dirty="0" smtClean="0"/>
              <a:t>НОША</a:t>
            </a:r>
          </a:p>
          <a:p>
            <a:pPr marL="514350" indent="-514350">
              <a:buAutoNum type="arabicPeriod"/>
            </a:pPr>
            <a:r>
              <a:rPr lang="ru-RU" sz="5800" dirty="0" smtClean="0"/>
              <a:t>              </a:t>
            </a:r>
            <a:r>
              <a:rPr lang="ru-RU" sz="5800" dirty="0" smtClean="0"/>
              <a:t>                   </a:t>
            </a:r>
            <a:r>
              <a:rPr lang="ru-RU" sz="5800" dirty="0" smtClean="0"/>
              <a:t>НОРА</a:t>
            </a:r>
          </a:p>
          <a:p>
            <a:pPr marL="514350" indent="-514350">
              <a:buAutoNum type="arabicPeriod"/>
            </a:pPr>
            <a:r>
              <a:rPr lang="ru-RU" sz="5800" dirty="0" smtClean="0"/>
              <a:t>               </a:t>
            </a:r>
            <a:r>
              <a:rPr lang="ru-RU" sz="5800" dirty="0" smtClean="0"/>
              <a:t>                  ГОРА</a:t>
            </a:r>
            <a:endParaRPr lang="ru-RU" sz="5800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sz="8400" dirty="0" smtClean="0">
                <a:solidFill>
                  <a:schemeClr val="accent1">
                    <a:lumMod val="75000"/>
                  </a:schemeClr>
                </a:solidFill>
              </a:rPr>
              <a:t>              </a:t>
            </a:r>
            <a:r>
              <a:rPr lang="ru-RU" sz="8400" dirty="0" smtClean="0">
                <a:solidFill>
                  <a:schemeClr val="accent1">
                    <a:lumMod val="75000"/>
                  </a:schemeClr>
                </a:solidFill>
              </a:rPr>
              <a:t>            МОРЕ</a:t>
            </a:r>
            <a:endParaRPr lang="ru-RU" sz="8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5929354" cy="1828800"/>
          </a:xfrm>
        </p:spPr>
        <p:txBody>
          <a:bodyPr>
            <a:normAutofit/>
          </a:bodyPr>
          <a:lstStyle/>
          <a:p>
            <a:r>
              <a:rPr lang="ru-RU" sz="8800" dirty="0" smtClean="0"/>
              <a:t>«Почта»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429000"/>
            <a:ext cx="5681674" cy="1480698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Конкурс№6</a:t>
            </a:r>
            <a:endParaRPr lang="ru-RU" sz="6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71600"/>
            <a:ext cx="8385048" cy="1828800"/>
          </a:xfrm>
        </p:spPr>
        <p:txBody>
          <a:bodyPr>
            <a:noAutofit/>
          </a:bodyPr>
          <a:lstStyle/>
          <a:p>
            <a:r>
              <a:rPr lang="ru-RU" sz="8000" dirty="0" smtClean="0"/>
              <a:t>«Третий лишний»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6253178" cy="17526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Конкурс№7</a:t>
            </a:r>
            <a:endParaRPr lang="ru-RU" sz="6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132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«Вода на Земле»</vt:lpstr>
      <vt:lpstr>«Разминка»</vt:lpstr>
      <vt:lpstr>«Узнай силуэт»</vt:lpstr>
      <vt:lpstr>«Самый-самый»</vt:lpstr>
      <vt:lpstr>« Путешествие по карте»</vt:lpstr>
      <vt:lpstr>«Шагословы»</vt:lpstr>
      <vt:lpstr>Помогите Неве стать морем</vt:lpstr>
      <vt:lpstr>«Почта»</vt:lpstr>
      <vt:lpstr>«Третий лишний»</vt:lpstr>
      <vt:lpstr>           Третий лишний</vt:lpstr>
      <vt:lpstr>«Геологика»</vt:lpstr>
      <vt:lpstr>«Викторина»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«Вода на Земле»</dc:title>
  <dc:creator>Admin</dc:creator>
  <cp:lastModifiedBy>Admin</cp:lastModifiedBy>
  <cp:revision>16</cp:revision>
  <dcterms:created xsi:type="dcterms:W3CDTF">2012-04-16T13:37:55Z</dcterms:created>
  <dcterms:modified xsi:type="dcterms:W3CDTF">2012-04-17T09:58:32Z</dcterms:modified>
</cp:coreProperties>
</file>