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3789040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ГПД</a:t>
            </a:r>
          </a:p>
          <a:p>
            <a:r>
              <a:rPr 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№64»</a:t>
            </a:r>
          </a:p>
          <a:p>
            <a:r>
              <a:rPr lang="ru-RU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ород Нижний Новгород</a:t>
            </a:r>
            <a:br>
              <a:rPr 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Семеняк</a:t>
            </a:r>
            <a:r>
              <a:rPr lang="ru-RU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Леонидовна</a:t>
            </a:r>
            <a:endParaRPr lang="ru-RU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54868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кроссворд «Овощи и фрукты – полезные </a:t>
            </a:r>
            <a:r>
              <a:rPr lang="ru-RU" sz="40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продукты».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4701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9.Ты на грядки погляди – ка,</a:t>
            </a:r>
          </a:p>
          <a:p>
            <a:r>
              <a:rPr lang="ru-RU" dirty="0" smtClean="0"/>
              <a:t>Раскраснелась там…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75856" y="3501008"/>
          <a:ext cx="342038" cy="278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81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260648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10.Летом рад я свежей</a:t>
            </a:r>
          </a:p>
          <a:p>
            <a:r>
              <a:rPr lang="ru-RU" dirty="0" smtClean="0"/>
              <a:t>Ягоде медвежьей,</a:t>
            </a:r>
          </a:p>
          <a:p>
            <a:r>
              <a:rPr lang="ru-RU" dirty="0" smtClean="0"/>
              <a:t>А варенье про запас</a:t>
            </a:r>
          </a:p>
          <a:p>
            <a:r>
              <a:rPr lang="ru-RU" dirty="0" smtClean="0"/>
              <a:t>Лечит от простуды нас.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19672" y="2780928"/>
          <a:ext cx="2052228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8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11.Жёлтым зонтиком расцвёл,</a:t>
            </a:r>
          </a:p>
          <a:p>
            <a:r>
              <a:rPr lang="ru-RU" dirty="0" smtClean="0"/>
              <a:t>Хоть сейчас готовь рассол.</a:t>
            </a:r>
          </a:p>
          <a:p>
            <a:r>
              <a:rPr lang="ru-RU" dirty="0" smtClean="0"/>
              <a:t>Заготовки делать впрок</a:t>
            </a:r>
          </a:p>
          <a:p>
            <a:r>
              <a:rPr lang="ru-RU" dirty="0" smtClean="0"/>
              <a:t>Помогает нам…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55976" y="2780928"/>
          <a:ext cx="342038" cy="173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06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12.Круглое, румяное,</a:t>
            </a:r>
          </a:p>
          <a:p>
            <a:r>
              <a:rPr lang="ru-RU" dirty="0" smtClean="0"/>
              <a:t>Я расту на ветке.</a:t>
            </a:r>
          </a:p>
          <a:p>
            <a:r>
              <a:rPr lang="ru-RU" dirty="0" smtClean="0"/>
              <a:t>Любят меня взрослые</a:t>
            </a:r>
          </a:p>
          <a:p>
            <a:r>
              <a:rPr lang="ru-RU" dirty="0" smtClean="0"/>
              <a:t>И маленькие детки.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27784" y="3789040"/>
          <a:ext cx="2052228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21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04664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13.Что за барышня такая</a:t>
            </a:r>
          </a:p>
          <a:p>
            <a:r>
              <a:rPr lang="ru-RU" dirty="0" smtClean="0"/>
              <a:t>Смотрит с ветки, не моргая?</a:t>
            </a:r>
          </a:p>
          <a:p>
            <a:r>
              <a:rPr lang="ru-RU" dirty="0" smtClean="0"/>
              <a:t>Синий сарафан на диво.</a:t>
            </a:r>
          </a:p>
          <a:p>
            <a:r>
              <a:rPr lang="ru-RU" dirty="0" smtClean="0"/>
              <a:t>Догадались? Это…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72200" y="3140968"/>
          <a:ext cx="1710190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14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33843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14.Ты не найдёшь травы вкусней</a:t>
            </a:r>
          </a:p>
          <a:p>
            <a:r>
              <a:rPr lang="ru-RU" dirty="0" smtClean="0"/>
              <a:t>Ни для салатов, ни для щей.</a:t>
            </a:r>
          </a:p>
          <a:p>
            <a:r>
              <a:rPr lang="ru-RU" dirty="0" smtClean="0"/>
              <a:t>Похожа на щавель и на салат,</a:t>
            </a:r>
          </a:p>
          <a:p>
            <a:r>
              <a:rPr lang="ru-RU" dirty="0" smtClean="0"/>
              <a:t>Трава та называется…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4048" y="3861048"/>
          <a:ext cx="342038" cy="208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27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33265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15.Золотая кожура</a:t>
            </a:r>
          </a:p>
          <a:p>
            <a:r>
              <a:rPr lang="ru-RU" dirty="0" smtClean="0"/>
              <a:t>Сладкой мякотью полна,</a:t>
            </a:r>
          </a:p>
          <a:p>
            <a:r>
              <a:rPr lang="ru-RU" dirty="0" smtClean="0"/>
              <a:t>Зёрен горсть посередине.</a:t>
            </a:r>
          </a:p>
          <a:p>
            <a:r>
              <a:rPr lang="ru-RU" dirty="0" smtClean="0"/>
              <a:t>Этот плод зовётся…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55976" y="4869160"/>
          <a:ext cx="1368152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66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26064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16.Расселась барыня на грядке,</a:t>
            </a:r>
          </a:p>
          <a:p>
            <a:r>
              <a:rPr lang="ru-RU" dirty="0" smtClean="0"/>
              <a:t>Одета в шумные шелка.</a:t>
            </a:r>
          </a:p>
          <a:p>
            <a:r>
              <a:rPr lang="ru-RU" dirty="0" smtClean="0"/>
              <a:t>Мы для неё готовим кадки</a:t>
            </a:r>
          </a:p>
          <a:p>
            <a:r>
              <a:rPr lang="ru-RU" dirty="0" smtClean="0"/>
              <a:t>И крупной соли три мешка.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347864" y="5589240"/>
          <a:ext cx="2394266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5691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260648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17.Кругла, а не месяц,</a:t>
            </a:r>
          </a:p>
          <a:p>
            <a:r>
              <a:rPr lang="ru-RU" dirty="0" smtClean="0"/>
              <a:t>Желта, а не масло,</a:t>
            </a:r>
          </a:p>
          <a:p>
            <a:r>
              <a:rPr lang="ru-RU" dirty="0" smtClean="0"/>
              <a:t>С хвостом, а не мышь.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67744" y="5949280"/>
          <a:ext cx="1368152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9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162880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96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8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476672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1.Низок, да колюч,</a:t>
            </a:r>
          </a:p>
          <a:p>
            <a:r>
              <a:rPr lang="ru-RU" dirty="0" smtClean="0"/>
              <a:t>Сладок, да пахуч.</a:t>
            </a:r>
          </a:p>
          <a:p>
            <a:r>
              <a:rPr lang="ru-RU" dirty="0" smtClean="0"/>
              <a:t>Ягоду сорвёшь –</a:t>
            </a:r>
          </a:p>
          <a:p>
            <a:r>
              <a:rPr lang="ru-RU" dirty="0" smtClean="0"/>
              <a:t>Всю руку обдерёшь.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24128" y="692696"/>
          <a:ext cx="342038" cy="3136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1379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398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23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2.Раскололся тесный домик </a:t>
            </a:r>
          </a:p>
          <a:p>
            <a:r>
              <a:rPr lang="ru-RU" dirty="0" smtClean="0"/>
              <a:t>На две половинки,</a:t>
            </a:r>
          </a:p>
          <a:p>
            <a:r>
              <a:rPr lang="ru-RU" dirty="0" smtClean="0"/>
              <a:t>И посыпались в ладони</a:t>
            </a:r>
          </a:p>
          <a:p>
            <a:r>
              <a:rPr lang="ru-RU" dirty="0" smtClean="0"/>
              <a:t>Бусинки – дробинки.</a:t>
            </a:r>
            <a:endParaRPr lang="ru-RU" dirty="0"/>
          </a:p>
        </p:txBody>
      </p:sp>
      <p:pic>
        <p:nvPicPr>
          <p:cNvPr id="3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4048" y="1052736"/>
          <a:ext cx="1728190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85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1520" y="33265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3.Всё о ней боксёры знают,</a:t>
            </a:r>
          </a:p>
          <a:p>
            <a:r>
              <a:rPr lang="ru-RU" dirty="0" smtClean="0"/>
              <a:t>С ней удар свой развивают.</a:t>
            </a:r>
          </a:p>
          <a:p>
            <a:r>
              <a:rPr lang="ru-RU" dirty="0" smtClean="0"/>
              <a:t>А в саду на ветке плод</a:t>
            </a:r>
          </a:p>
          <a:p>
            <a:r>
              <a:rPr lang="ru-RU" dirty="0" smtClean="0"/>
              <a:t>С тем же именем растёт.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4048" y="1700809"/>
          <a:ext cx="360040" cy="1728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</a:tblGrid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63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15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332656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4.Красная мышка</a:t>
            </a:r>
          </a:p>
          <a:p>
            <a:r>
              <a:rPr lang="ru-RU" dirty="0" smtClean="0"/>
              <a:t>С белым хвостом</a:t>
            </a:r>
          </a:p>
          <a:p>
            <a:r>
              <a:rPr lang="ru-RU" dirty="0" smtClean="0"/>
              <a:t>В норке сидит</a:t>
            </a:r>
          </a:p>
          <a:p>
            <a:r>
              <a:rPr lang="ru-RU" dirty="0" smtClean="0"/>
              <a:t>Под зелёным кустом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372200" y="1772816"/>
          <a:ext cx="342038" cy="173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6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30243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5.Что копали из земли,</a:t>
            </a:r>
          </a:p>
          <a:p>
            <a:r>
              <a:rPr lang="ru-RU" dirty="0" smtClean="0"/>
              <a:t>Жарили, варили?</a:t>
            </a:r>
          </a:p>
          <a:p>
            <a:r>
              <a:rPr lang="ru-RU" dirty="0" smtClean="0"/>
              <a:t>Что в золе мы испекли?</a:t>
            </a:r>
          </a:p>
          <a:p>
            <a:r>
              <a:rPr lang="ru-RU" dirty="0" smtClean="0"/>
              <a:t>Ели, да хвалили.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355976" y="2060848"/>
          <a:ext cx="3078342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1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6.Есть нота фа,</a:t>
            </a:r>
          </a:p>
          <a:p>
            <a:r>
              <a:rPr lang="ru-RU" dirty="0" smtClean="0"/>
              <a:t>Есть нота соль,</a:t>
            </a:r>
          </a:p>
          <a:p>
            <a:r>
              <a:rPr lang="ru-RU" dirty="0" smtClean="0"/>
              <a:t>А есть растение…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494724"/>
              </p:ext>
            </p:extLst>
          </p:nvPr>
        </p:nvGraphicFramePr>
        <p:xfrm>
          <a:off x="1939252" y="2420888"/>
          <a:ext cx="342038" cy="2086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090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404664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7.Была зелёной, маленькой,</a:t>
            </a:r>
          </a:p>
          <a:p>
            <a:r>
              <a:rPr lang="ru-RU" dirty="0" smtClean="0"/>
              <a:t>Потом я стала аленькой,</a:t>
            </a:r>
          </a:p>
          <a:p>
            <a:r>
              <a:rPr lang="ru-RU" dirty="0" smtClean="0"/>
              <a:t>На солнце потемнела я,</a:t>
            </a:r>
          </a:p>
          <a:p>
            <a:r>
              <a:rPr lang="ru-RU" dirty="0" smtClean="0"/>
              <a:t>И вот теперь я спелая.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27784" y="2420888"/>
          <a:ext cx="342038" cy="17386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78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ПК\Desktop\tykva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144" y="1343040"/>
            <a:ext cx="7704856" cy="551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404664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8.Золотая голова</a:t>
            </a:r>
          </a:p>
          <a:p>
            <a:r>
              <a:rPr lang="ru-RU" dirty="0" smtClean="0"/>
              <a:t>Отдохнуть прилегла.</a:t>
            </a:r>
          </a:p>
          <a:p>
            <a:r>
              <a:rPr lang="ru-RU" dirty="0" smtClean="0"/>
              <a:t>Голова велика,</a:t>
            </a:r>
          </a:p>
          <a:p>
            <a:r>
              <a:rPr lang="ru-RU" dirty="0" smtClean="0"/>
              <a:t>Только шея тонка.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08421"/>
              </p:ext>
            </p:extLst>
          </p:nvPr>
        </p:nvGraphicFramePr>
        <p:xfrm>
          <a:off x="1259632" y="332656"/>
          <a:ext cx="6840760" cy="59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  <a:gridCol w="342038"/>
              </a:tblGrid>
              <a:tr h="353564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8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7739"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635896" y="3140968"/>
          <a:ext cx="1710190" cy="347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038"/>
                <a:gridCol w="342038"/>
                <a:gridCol w="342038"/>
                <a:gridCol w="342038"/>
                <a:gridCol w="342038"/>
              </a:tblGrid>
              <a:tr h="347739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04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100</TotalTime>
  <Words>699</Words>
  <Application>Microsoft Office PowerPoint</Application>
  <PresentationFormat>Экран (4:3)</PresentationFormat>
  <Paragraphs>441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Михаил</cp:lastModifiedBy>
  <cp:revision>22</cp:revision>
  <dcterms:created xsi:type="dcterms:W3CDTF">2015-11-08T18:32:35Z</dcterms:created>
  <dcterms:modified xsi:type="dcterms:W3CDTF">2015-11-17T05:55:22Z</dcterms:modified>
</cp:coreProperties>
</file>