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9" r:id="rId3"/>
    <p:sldMasterId id="2147483712" r:id="rId4"/>
    <p:sldMasterId id="2147483714" r:id="rId5"/>
    <p:sldMasterId id="2147483727" r:id="rId6"/>
    <p:sldMasterId id="2147483729" r:id="rId7"/>
    <p:sldMasterId id="2147483742" r:id="rId8"/>
  </p:sldMasterIdLst>
  <p:handoutMasterIdLst>
    <p:handoutMasterId r:id="rId17"/>
  </p:handoutMasterIdLst>
  <p:sldIdLst>
    <p:sldId id="256" r:id="rId9"/>
    <p:sldId id="257" r:id="rId10"/>
    <p:sldId id="259" r:id="rId11"/>
    <p:sldId id="258" r:id="rId12"/>
    <p:sldId id="263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73D0-8A2C-46C7-9762-285652080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2560C-EE45-4DFB-A264-B6FF0C20A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4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45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6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060848"/>
            <a:ext cx="4824536" cy="13819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Плавание</a:t>
            </a:r>
            <a:endParaRPr lang="ru-RU" sz="8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93692"/>
            <a:ext cx="9109201" cy="1136936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Труфанова </a:t>
            </a:r>
            <a:r>
              <a:rPr lang="ru-RU" sz="2000" b="1" dirty="0">
                <a:solidFill>
                  <a:srgbClr val="002060"/>
                </a:solidFill>
              </a:rPr>
              <a:t>О.А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</a:p>
          <a:p>
            <a:pPr lvl="0" algn="ctr" defTabSz="914400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ГБОУ </a:t>
            </a:r>
            <a:r>
              <a:rPr lang="ru-RU" sz="2000" b="1" dirty="0">
                <a:solidFill>
                  <a:srgbClr val="002060"/>
                </a:solidFill>
              </a:rPr>
              <a:t>гимназии № 271 Красносельского района </a:t>
            </a:r>
            <a:r>
              <a:rPr lang="ru-RU" sz="2000" b="1" dirty="0" smtClean="0">
                <a:solidFill>
                  <a:srgbClr val="002060"/>
                </a:solidFill>
              </a:rPr>
              <a:t>Санкт-Петербург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32119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вид досуга и спорта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2849011" cy="195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8180"/>
            <a:ext cx="3275856" cy="2181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0231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2729" y="119675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Плавание</a:t>
            </a:r>
            <a:r>
              <a:rPr lang="ru-RU" dirty="0"/>
              <a:t> является движением человека по воде с помощью конечностей, как правило, без какого-либо искусственного аппарата. Плавание является видом деятельности, который может быть как </a:t>
            </a:r>
            <a:r>
              <a:rPr lang="ru-RU" i="1" dirty="0"/>
              <a:t>развлекательным</a:t>
            </a:r>
            <a:r>
              <a:rPr lang="ru-RU" dirty="0"/>
              <a:t>, так и </a:t>
            </a:r>
            <a:r>
              <a:rPr lang="ru-RU" i="1" dirty="0"/>
              <a:t>полезным</a:t>
            </a:r>
            <a:r>
              <a:rPr lang="ru-RU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995" y="2636912"/>
            <a:ext cx="408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цели плавания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49" y="3789040"/>
            <a:ext cx="14273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Охлаждение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73573" y="5085184"/>
            <a:ext cx="10228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Рыбалка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53285" y="3789040"/>
            <a:ext cx="7972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04092" y="5104625"/>
            <a:ext cx="26269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Физические упражнения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37920" y="3789040"/>
            <a:ext cx="283443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Спортивные соревнования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3635896" y="3160132"/>
            <a:ext cx="389241" cy="48489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5148064" y="3272046"/>
            <a:ext cx="389241" cy="17726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6176038" y="3155578"/>
            <a:ext cx="389241" cy="48944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2290374" y="3211503"/>
            <a:ext cx="389241" cy="17726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873417" y="3157855"/>
            <a:ext cx="389241" cy="48489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87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1" y="1024711"/>
            <a:ext cx="6912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Рисунки на археологических находках свидетельствуют, что люди в </a:t>
            </a:r>
            <a:r>
              <a:rPr lang="ru-RU" sz="2000" i="1" dirty="0" smtClean="0"/>
              <a:t>Древнем Египте, Ассирии, Финикии </a:t>
            </a:r>
            <a:r>
              <a:rPr lang="ru-RU" sz="2000" dirty="0" smtClean="0"/>
              <a:t>умели плавать за несколько тысячелетий до нашей эры. Известные им способы плавания напоминали современные </a:t>
            </a:r>
            <a:r>
              <a:rPr lang="ru-RU" sz="2000" i="1" dirty="0" smtClean="0"/>
              <a:t>кроль</a:t>
            </a:r>
            <a:r>
              <a:rPr lang="ru-RU" sz="2000" dirty="0" smtClean="0"/>
              <a:t> и </a:t>
            </a:r>
            <a:r>
              <a:rPr lang="ru-RU" sz="2000" i="1" dirty="0" smtClean="0"/>
              <a:t>брасс</a:t>
            </a:r>
            <a:r>
              <a:rPr lang="ru-RU" sz="2000" dirty="0" smtClean="0"/>
              <a:t>. В то время плавание носило чисто прикладной характер.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2924943"/>
            <a:ext cx="475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i="1" dirty="0" smtClean="0"/>
              <a:t>Древней Греции </a:t>
            </a:r>
            <a:r>
              <a:rPr lang="ru-RU" sz="2000" dirty="0" smtClean="0"/>
              <a:t>плавание стало использоваться как важное средство физического воспитания.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25105"/>
            <a:ext cx="3227378" cy="333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31071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5728" y="980728"/>
            <a:ext cx="6984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Плавание</a:t>
            </a:r>
            <a:r>
              <a:rPr lang="ru-RU" sz="2800" dirty="0"/>
              <a:t> — </a:t>
            </a:r>
            <a:r>
              <a:rPr lang="ru-RU" sz="2800" i="1" dirty="0"/>
              <a:t>вид спорта</a:t>
            </a:r>
            <a:r>
              <a:rPr lang="ru-RU" sz="2800" dirty="0"/>
              <a:t> или спортивная дисциплина, заключающаяся в преодолении вплавь за наименьшее время различных дистанций.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750" y1="38000" x2="37000" y2="41500"/>
                        <a14:foregroundMark x1="39250" y1="44000" x2="69750" y2="72250"/>
                        <a14:foregroundMark x1="62250" y1="38000" x2="43500" y2="76500"/>
                        <a14:foregroundMark x1="74250" y1="52000" x2="3000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2507941" cy="250794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919193"/>
              </p:ext>
            </p:extLst>
          </p:nvPr>
        </p:nvGraphicFramePr>
        <p:xfrm>
          <a:off x="3995936" y="2492896"/>
          <a:ext cx="4731531" cy="3408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99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</a:t>
                      </a:r>
                      <a:r>
                        <a:rPr lang="ru-RU" baseline="0" dirty="0" smtClean="0"/>
                        <a:t>плавания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Дистанции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Вольный стиль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</a:t>
                      </a:r>
                      <a:r>
                        <a:rPr lang="ru-RU" baseline="0" dirty="0" smtClean="0"/>
                        <a:t> 100, 200, 400, 800, 1500, 4х100, 4х200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спине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 100, 200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 100, 200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Баттерфляй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 200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Комплексное плавание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200, 400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Комбинированная эстафета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4х100 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273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2791854"/>
              </p:ext>
            </p:extLst>
          </p:nvPr>
        </p:nvGraphicFramePr>
        <p:xfrm>
          <a:off x="467544" y="980728"/>
          <a:ext cx="8559299" cy="4291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/>
                <a:gridCol w="4958899"/>
              </a:tblGrid>
              <a:tr h="63367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Спортивное</a:t>
                      </a:r>
                      <a:r>
                        <a:rPr lang="ru-RU" baseline="0" dirty="0" smtClean="0"/>
                        <a:t> плавание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dirty="0" smtClean="0"/>
                        <a:t>Стили и дисциплины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Вольный стиль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| </a:t>
                      </a:r>
                      <a:r>
                        <a:rPr lang="ru-RU" baseline="0" dirty="0" smtClean="0"/>
                        <a:t>Баттерфляй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Брасс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Плавание на спине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Комплексное плавание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Эстафетное плавание</a:t>
                      </a:r>
                      <a:endParaRPr lang="ru-RU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dirty="0" smtClean="0"/>
                        <a:t>Экипировка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Шапочка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Очки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Герметик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Плавки (мужчины)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Купальник (женщины)</a:t>
                      </a:r>
                      <a:endParaRPr lang="ru-RU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Тренировочный инвентарь и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Плавательный бассейн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Доска для плавания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Лопатки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Колобашка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Ласты</a:t>
                      </a:r>
                      <a:endParaRPr lang="ru-RU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Современные соревнования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Олимпийские</a:t>
                      </a:r>
                      <a:r>
                        <a:rPr lang="ru-RU" baseline="0" dirty="0" smtClean="0"/>
                        <a:t> игры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Чемпионат мира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Чемпионат мира по плаванию на короткой воде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Чемпионат Европы по плаванию на короткой воде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Универсиада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Чемпионат Европы </a:t>
                      </a:r>
                      <a:r>
                        <a:rPr lang="en-US" baseline="0" dirty="0" smtClean="0"/>
                        <a:t>|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Mare Nostrum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91041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плавания: вольный стиль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Вольный стиль </a:t>
            </a:r>
            <a:r>
              <a:rPr lang="ru-RU" dirty="0" smtClean="0"/>
              <a:t>- дисциплина </a:t>
            </a:r>
            <a:r>
              <a:rPr lang="ru-RU" dirty="0"/>
              <a:t>плавания, в которой пловцу разрешается плыть любыми способами, произвольно меняя их по ходу дистанции. В настоящее время все пловцы используют кроль.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76" y="1772816"/>
            <a:ext cx="3451448" cy="241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9858" y="3777755"/>
            <a:ext cx="92828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Кроль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966971"/>
            <a:ext cx="4760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ходе развития плавания использовались следующие стили: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/>
              <a:t>Брасс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/>
              <a:t>протяжении нескольких столетий брасс занимал ведущее место во всех школах плавания.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Овер-</a:t>
            </a:r>
            <a:r>
              <a:rPr lang="ru-RU" b="1" dirty="0" err="1" smtClean="0"/>
              <a:t>арм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У</a:t>
            </a:r>
            <a:r>
              <a:rPr lang="ru-RU" dirty="0" smtClean="0"/>
              <a:t>совершенствованный </a:t>
            </a:r>
            <a:r>
              <a:rPr lang="ru-RU" dirty="0"/>
              <a:t>англичанами в середине XIX века народный способ плавания на </a:t>
            </a:r>
            <a:r>
              <a:rPr lang="ru-RU" dirty="0" smtClean="0"/>
              <a:t>боку.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4447160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Треджен-стиль</a:t>
            </a:r>
            <a:r>
              <a:rPr lang="ru-RU" dirty="0" smtClean="0"/>
              <a:t>. Постепенно </a:t>
            </a:r>
            <a:r>
              <a:rPr lang="ru-RU" dirty="0"/>
              <a:t>треджен-стиль вытеснил брасс и </a:t>
            </a:r>
            <a:r>
              <a:rPr lang="ru-RU" dirty="0" err="1"/>
              <a:t>овер-арм</a:t>
            </a:r>
            <a:r>
              <a:rPr lang="ru-RU" dirty="0"/>
              <a:t>. На длинных дистанциях треджен-стиль использовался на крупнейших соревнованиях ещё в 1920-е годы;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Кроль</a:t>
            </a:r>
            <a:r>
              <a:rPr lang="ru-RU" dirty="0" smtClean="0"/>
              <a:t>.</a:t>
            </a:r>
            <a:r>
              <a:rPr lang="ru-RU" dirty="0"/>
              <a:t> Благодаря усовершенствованиям, внесённым американскими пловцами, кроль к концу 1920-х годов окончательно вытеснил другие стили.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26859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0189"/>
            <a:ext cx="8583488" cy="750540"/>
          </a:xfrm>
        </p:spPr>
        <p:txBody>
          <a:bodyPr/>
          <a:lstStyle/>
          <a:p>
            <a:r>
              <a:rPr lang="ru-RU" dirty="0" smtClean="0"/>
              <a:t>Виды плавания: брасс, баттерфляй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Плавание </a:t>
            </a:r>
            <a:r>
              <a:rPr lang="ru-RU" i="1" dirty="0"/>
              <a:t>брассом</a:t>
            </a:r>
            <a:r>
              <a:rPr lang="ru-RU" dirty="0"/>
              <a:t> стало самостоятельным видом программы на Олимпийских играх 1904 года. В середине 1930-х годов в США и (чуть позже) в СССР появилась новая, более скоростная разновидность брасса — </a:t>
            </a:r>
            <a:r>
              <a:rPr lang="ru-RU" i="1" dirty="0"/>
              <a:t>баттерфляй</a:t>
            </a:r>
            <a:r>
              <a:rPr lang="ru-RU" dirty="0"/>
              <a:t>, который вытеснил классический брасс.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47" y="3212976"/>
            <a:ext cx="4392488" cy="3294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73" y="1052736"/>
            <a:ext cx="1758484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39244"/>
            <a:ext cx="4145369" cy="277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191239"/>
            <a:ext cx="92828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Брасс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40352" y="4625752"/>
            <a:ext cx="92828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Брасс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6138011"/>
            <a:ext cx="143177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Баттерфляй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27160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Плавание в открытой воде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Индивидуальные заплывы, а затем и соревнования на сверхдальние дистанции на открытых водоёмах стали проводиться в конце XIX века. Вероятно, самые известные из них — заплывы через пролив Ла-Манш; первым Ла-Манш преодолел в 1875 году англичанин </a:t>
            </a:r>
            <a:r>
              <a:rPr lang="ru-RU" dirty="0" err="1"/>
              <a:t>Мэттью</a:t>
            </a:r>
            <a:r>
              <a:rPr lang="ru-RU" dirty="0"/>
              <a:t> </a:t>
            </a:r>
            <a:r>
              <a:rPr lang="ru-RU" dirty="0" smtClean="0"/>
              <a:t>Уэбб</a:t>
            </a:r>
            <a:r>
              <a:rPr lang="ru-RU" dirty="0"/>
              <a:t> (21 час 45 минут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С 1991 года плавание в открытой воде включено в программу чемпионатов мира по водным видам спорта, а с 2000 года по чётным годам также проводятся отдельные чемпионаты мира по плаванию в открытой воде. Дистанции: 5 км (с 1998), 10 км (с 2000), 25 км (с 1991). В 2008 году дистанция 10 км стала олимпийской.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6182"/>
            <a:ext cx="3005128" cy="1894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28" y="3857111"/>
            <a:ext cx="2952328" cy="1968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4" y="3829114"/>
            <a:ext cx="3186545" cy="2000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85738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al Segoe 4-3 template-template_April-17-2007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TS010286789</Template>
  <TotalTime>87</TotalTime>
  <Words>354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1_White with Blue Bar Segoe Template_TP10286789</vt:lpstr>
      <vt:lpstr>Белый текст и шрифт Courier для слайдов с кодом</vt:lpstr>
      <vt:lpstr>Blue Segoe 4-3 template-template_April-17-2007</vt:lpstr>
      <vt:lpstr>1_Белый текст и шрифт Courier для слайдов с кодом</vt:lpstr>
      <vt:lpstr>Teal Segoe 4-3 template-template_April-17-2007</vt:lpstr>
      <vt:lpstr>2_Белый текст и шрифт Courier для слайдов с кодом</vt:lpstr>
      <vt:lpstr>1_Textured template_Green Segoe_TP10286782</vt:lpstr>
      <vt:lpstr>3_Белый текст и шрифт Courier для слайдов с кодом</vt:lpstr>
      <vt:lpstr>Плавание</vt:lpstr>
      <vt:lpstr>Плавание</vt:lpstr>
      <vt:lpstr>История</vt:lpstr>
      <vt:lpstr>Спорт</vt:lpstr>
      <vt:lpstr>Спорт</vt:lpstr>
      <vt:lpstr>Виды плавания: вольный стиль</vt:lpstr>
      <vt:lpstr>Виды плавания: брасс, баттерфляй</vt:lpstr>
      <vt:lpstr>Плавание в открытой воде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Плавание</dc:title>
  <dc:creator>A K</dc:creator>
  <cp:lastModifiedBy>1</cp:lastModifiedBy>
  <cp:revision>12</cp:revision>
  <cp:lastPrinted>2013-12-15T16:54:14Z</cp:lastPrinted>
  <dcterms:created xsi:type="dcterms:W3CDTF">2013-12-05T13:30:57Z</dcterms:created>
  <dcterms:modified xsi:type="dcterms:W3CDTF">2015-10-27T11:54:10Z</dcterms:modified>
</cp:coreProperties>
</file>