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9" r:id="rId3"/>
    <p:sldId id="310" r:id="rId4"/>
    <p:sldId id="306" r:id="rId5"/>
    <p:sldId id="304" r:id="rId6"/>
    <p:sldId id="268" r:id="rId7"/>
    <p:sldId id="266" r:id="rId8"/>
    <p:sldId id="324" r:id="rId9"/>
    <p:sldId id="320" r:id="rId10"/>
    <p:sldId id="319" r:id="rId11"/>
    <p:sldId id="323" r:id="rId12"/>
    <p:sldId id="271" r:id="rId13"/>
    <p:sldId id="322" r:id="rId14"/>
    <p:sldId id="326" r:id="rId15"/>
    <p:sldId id="32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2AE"/>
    <a:srgbClr val="0B0D61"/>
    <a:srgbClr val="009900"/>
    <a:srgbClr val="301EB2"/>
    <a:srgbClr val="0066FF"/>
    <a:srgbClr val="FFFF00"/>
    <a:srgbClr val="FF6600"/>
    <a:srgbClr val="26FA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B88E-535B-4DA7-88BB-B947DD873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3D8C-2365-423B-AAC6-7C20D6367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270B-4E30-47EC-AB04-D627C33E3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DC510-B59F-4CF3-907F-692D6C751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CE75-ECBF-4BE8-834A-5FBBC564C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57FE-971C-44C1-A4D6-A4748F700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1BA8-9E3E-4DD2-9DFC-D257C5B4E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3F4CF-5006-465D-BA76-D446C7F15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B43EE-A658-4E33-A281-E9A2D364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E52A-721B-4ADD-9335-A6DFCF565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03B5-0B96-4670-A30A-0141EBE63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9F0294E-8BFC-4C53-8F21-0AAA2595F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924944"/>
            <a:ext cx="3948466" cy="3159120"/>
          </a:xfrm>
          <a:prstGeom prst="rect">
            <a:avLst/>
          </a:prstGeom>
          <a:noFill/>
          <a:ln>
            <a:solidFill>
              <a:srgbClr val="0B0D6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051" name="Picture 8" descr="0_4f39d_5ed52e4b_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388" y="188913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5114" y="620688"/>
            <a:ext cx="8253350" cy="2031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</a:t>
            </a:r>
          </a:p>
          <a:p>
            <a:pPr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учащихся 3 класса</a:t>
            </a:r>
          </a:p>
          <a:p>
            <a:pPr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Мама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солнышко мое!</a:t>
            </a: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4643438" y="3617913"/>
            <a:ext cx="39909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B0D61"/>
                </a:solidFill>
              </a:rPr>
              <a:t>Подготовлен</a:t>
            </a:r>
            <a:endParaRPr lang="ru-RU" sz="2000" b="1" dirty="0">
              <a:solidFill>
                <a:srgbClr val="0B0D61"/>
              </a:solidFill>
            </a:endParaRPr>
          </a:p>
          <a:p>
            <a:r>
              <a:rPr lang="ru-RU" sz="2000" b="1" dirty="0">
                <a:solidFill>
                  <a:srgbClr val="0B0D61"/>
                </a:solidFill>
              </a:rPr>
              <a:t>учителем начальных классов</a:t>
            </a:r>
          </a:p>
          <a:p>
            <a:r>
              <a:rPr lang="ru-RU" sz="2000" b="1" dirty="0">
                <a:solidFill>
                  <a:srgbClr val="0B0D61"/>
                </a:solidFill>
              </a:rPr>
              <a:t>МКОУ </a:t>
            </a:r>
            <a:r>
              <a:rPr lang="ru-RU" sz="2000" b="1" dirty="0" err="1">
                <a:solidFill>
                  <a:srgbClr val="0B0D61"/>
                </a:solidFill>
              </a:rPr>
              <a:t>Таловской</a:t>
            </a:r>
            <a:r>
              <a:rPr lang="ru-RU" sz="2000" b="1" dirty="0">
                <a:solidFill>
                  <a:srgbClr val="0B0D61"/>
                </a:solidFill>
              </a:rPr>
              <a:t> СОШ</a:t>
            </a:r>
          </a:p>
          <a:p>
            <a:r>
              <a:rPr lang="ru-RU" sz="2000" b="1" dirty="0">
                <a:solidFill>
                  <a:srgbClr val="0B0D61"/>
                </a:solidFill>
              </a:rPr>
              <a:t>р.п.Таловая</a:t>
            </a:r>
            <a:br>
              <a:rPr lang="ru-RU" sz="2000" b="1" dirty="0">
                <a:solidFill>
                  <a:srgbClr val="0B0D61"/>
                </a:solidFill>
              </a:rPr>
            </a:br>
            <a:r>
              <a:rPr lang="ru-RU" sz="2000" b="1" dirty="0">
                <a:solidFill>
                  <a:srgbClr val="0B0D61"/>
                </a:solidFill>
              </a:rPr>
              <a:t>Воронежской обл.</a:t>
            </a:r>
          </a:p>
          <a:p>
            <a:r>
              <a:rPr lang="ru-RU" sz="2000" b="1" dirty="0">
                <a:solidFill>
                  <a:srgbClr val="0B0D61"/>
                </a:solidFill>
              </a:rPr>
              <a:t>Зелениной Н.В.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Объяснялки</a:t>
            </a:r>
            <a:endParaRPr lang="ru-RU" sz="7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0" name="Picture 2" descr="http://static7.depositphotos.com/1104991/758/i/950/depositphotos_7583403-Little-girl-and-mom-playing-in-a-children-puzz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2159436"/>
            <a:ext cx="5832648" cy="3861852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FF"/>
            </a:gs>
            <a:gs pos="48000">
              <a:srgbClr val="00FFFF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7200" b="1" i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мире сказок</a:t>
            </a:r>
            <a:endParaRPr lang="ru-RU" sz="72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6" descr="http://s3-eu-west-1.amazonaws.com/graphicsrfproduction/illustrations/previews/000/018/063/original/prev_graphicsRF_884336.jpg?13706762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132856"/>
            <a:ext cx="4688682" cy="39604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66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6" descr="b77e690b37f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-26988"/>
            <a:ext cx="180022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0_a50d4_e000c9e6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1113" y="1989138"/>
            <a:ext cx="3719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3" descr="11949861182029597463an_apple_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3133725"/>
            <a:ext cx="4857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4" descr="11949861182029597463an_apple_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85774">
            <a:off x="1547813" y="2276475"/>
            <a:ext cx="4175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5" descr="11949861182029597463an_apple_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769023">
            <a:off x="2641600" y="2708275"/>
            <a:ext cx="4175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6" descr="11949861182029597463an_apple_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23251">
            <a:off x="1763713" y="3357563"/>
            <a:ext cx="4175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7" descr="11949861182029597463an_apple_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324646">
            <a:off x="2627313" y="4076700"/>
            <a:ext cx="4175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8" descr="11949861182029597463an_apple_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5836">
            <a:off x="755650" y="4213225"/>
            <a:ext cx="4857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9" descr="0_9813c_5a5e8dcd_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38513" y="-26988"/>
            <a:ext cx="58420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FF"/>
            </a:gs>
            <a:gs pos="48000">
              <a:srgbClr val="00FFFF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002060"/>
                </a:solidFill>
              </a:rPr>
              <a:t/>
            </a:r>
            <a:br>
              <a:rPr lang="ru-RU" sz="7200" b="1" i="1" dirty="0" smtClean="0">
                <a:solidFill>
                  <a:srgbClr val="002060"/>
                </a:solidFill>
              </a:rPr>
            </a:b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какая моя мама!</a:t>
            </a:r>
          </a:p>
        </p:txBody>
      </p:sp>
      <p:pic>
        <p:nvPicPr>
          <p:cNvPr id="83974" name="Picture 6" descr="http://www.topicsante.be/wp-content/uploads/2013/09/shutterstock_128005142-affectif-et-alimentation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492896"/>
            <a:ext cx="5436096" cy="41314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48000">
              <a:srgbClr val="00FFFF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7" descr="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16138" y="73025"/>
            <a:ext cx="476091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48000">
              <a:srgbClr val="00FFFF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5" descr="cvety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46338" y="1125538"/>
            <a:ext cx="42862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6"/>
          <p:cNvSpPr>
            <a:spLocks noChangeArrowheads="1" noChangeShapeType="1" noTextEdit="1"/>
          </p:cNvSpPr>
          <p:nvPr/>
        </p:nvSpPr>
        <p:spPr bwMode="auto">
          <a:xfrm>
            <a:off x="1331913" y="5484813"/>
            <a:ext cx="6707187" cy="96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ПОЗДРАВЛЯЕМ!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89587c1257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0325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00"/>
            </a:gs>
            <a:gs pos="100000">
              <a:srgbClr val="00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4" name="Picture 4" descr="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23950"/>
            <a:ext cx="6840537" cy="5473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66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8" name="Picture 4" descr="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337224">
            <a:off x="684213" y="249238"/>
            <a:ext cx="4227512" cy="2819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2469" name="Picture 5" descr="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97058">
            <a:off x="5367919" y="1615461"/>
            <a:ext cx="3157172" cy="47466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2470" name="Picture 6" descr="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713" y="3135313"/>
            <a:ext cx="2914785" cy="33180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92D050"/>
            </a:gs>
            <a:gs pos="42999">
              <a:srgbClr val="92D050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20" name="Picture 4" descr="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908720"/>
            <a:ext cx="5032375" cy="51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FAB8"/>
            </a:gs>
            <a:gs pos="67000">
              <a:srgbClr val="26FAB8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998538" y="765175"/>
            <a:ext cx="70945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бы Вы больше всего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хотели попасть?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55650" y="2906713"/>
            <a:ext cx="8134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800" b="1" dirty="0">
                <a:solidFill>
                  <a:srgbClr val="301EB2"/>
                </a:solidFill>
              </a:rPr>
              <a:t>на необитаемый остров – </a:t>
            </a:r>
          </a:p>
          <a:p>
            <a:pPr>
              <a:defRPr/>
            </a:pPr>
            <a:r>
              <a:rPr lang="ru-RU" sz="2800" b="1" dirty="0">
                <a:solidFill>
                  <a:srgbClr val="301EB2"/>
                </a:solidFill>
              </a:rPr>
              <a:t>никого не видеть, ничего не слышать –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20 %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55650" y="3986213"/>
            <a:ext cx="6759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800" b="1" dirty="0">
                <a:solidFill>
                  <a:srgbClr val="4722AE"/>
                </a:solidFill>
              </a:rPr>
              <a:t>на Луну – дальше уже некуда –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27088" y="4724400"/>
            <a:ext cx="562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800" b="1" dirty="0">
                <a:solidFill>
                  <a:srgbClr val="301EB2"/>
                </a:solidFill>
              </a:rPr>
              <a:t>в детство – и поскорее –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50 %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5" grpId="0"/>
      <p:bldP spid="184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00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68313" y="333375"/>
            <a:ext cx="361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кафе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 rot="-1142282">
            <a:off x="107950" y="1236663"/>
            <a:ext cx="623887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1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Мама-</a:t>
            </a:r>
          </a:p>
          <a:p>
            <a:pPr algn="ctr"/>
            <a:r>
              <a:rPr lang="ru-RU" sz="6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1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солнышко моё</a:t>
            </a:r>
          </a:p>
        </p:txBody>
      </p:sp>
      <p:pic>
        <p:nvPicPr>
          <p:cNvPr id="20484" name="Picture 8" descr="0_4f39d_5ed52e4b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99263" y="255588"/>
            <a:ext cx="2093912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00548">
            <a:off x="2952272" y="3080742"/>
            <a:ext cx="3948466" cy="3159120"/>
          </a:xfrm>
          <a:prstGeom prst="rect">
            <a:avLst/>
          </a:prstGeom>
          <a:noFill/>
          <a:ln>
            <a:solidFill>
              <a:srgbClr val="301EB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 w="19050"/>
        </p:spPr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Переводчики</a:t>
            </a:r>
          </a:p>
        </p:txBody>
      </p:sp>
      <p:pic>
        <p:nvPicPr>
          <p:cNvPr id="21507" name="Picture 2" descr="http://s1.directupload.net/images/131110/ovtacawf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213" y="1557338"/>
            <a:ext cx="3097212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FF"/>
            </a:gs>
            <a:gs pos="49001">
              <a:srgbClr val="00FFFF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1570037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Заботливые мамы</a:t>
            </a:r>
          </a:p>
        </p:txBody>
      </p:sp>
      <p:pic>
        <p:nvPicPr>
          <p:cNvPr id="4" name="Picture 4" descr="http://0.s3.envato.com/files/25032567/Mum-feeds-the-child_9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251669"/>
            <a:ext cx="3240360" cy="4374486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71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Переводчики</vt:lpstr>
      <vt:lpstr>Заботливые мамы</vt:lpstr>
      <vt:lpstr>Объяснялки</vt:lpstr>
      <vt:lpstr>Слайд 11</vt:lpstr>
      <vt:lpstr>Слайд 12</vt:lpstr>
      <vt:lpstr> Вот какая моя мама!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Зеленина</cp:lastModifiedBy>
  <cp:revision>20</cp:revision>
  <dcterms:created xsi:type="dcterms:W3CDTF">2011-11-17T17:52:43Z</dcterms:created>
  <dcterms:modified xsi:type="dcterms:W3CDTF">2015-11-19T15:36:44Z</dcterms:modified>
</cp:coreProperties>
</file>