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76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74" r:id="rId17"/>
    <p:sldId id="273" r:id="rId18"/>
    <p:sldId id="275" r:id="rId19"/>
    <p:sldId id="284" r:id="rId20"/>
    <p:sldId id="283" r:id="rId21"/>
    <p:sldId id="285" r:id="rId22"/>
    <p:sldId id="277" r:id="rId23"/>
    <p:sldId id="282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ADCB-A8D8-4EE0-B7F4-9145E03791A3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41BB5D5-706F-451A-940D-116F20A57C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ADCB-A8D8-4EE0-B7F4-9145E03791A3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B5D5-706F-451A-940D-116F20A57C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ADCB-A8D8-4EE0-B7F4-9145E03791A3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B5D5-706F-451A-940D-116F20A57C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ADCB-A8D8-4EE0-B7F4-9145E03791A3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41BB5D5-706F-451A-940D-116F20A57C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ADCB-A8D8-4EE0-B7F4-9145E03791A3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B5D5-706F-451A-940D-116F20A57C1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ADCB-A8D8-4EE0-B7F4-9145E03791A3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B5D5-706F-451A-940D-116F20A57C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ADCB-A8D8-4EE0-B7F4-9145E03791A3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41BB5D5-706F-451A-940D-116F20A57C1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ADCB-A8D8-4EE0-B7F4-9145E03791A3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B5D5-706F-451A-940D-116F20A57C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ADCB-A8D8-4EE0-B7F4-9145E03791A3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B5D5-706F-451A-940D-116F20A57C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ADCB-A8D8-4EE0-B7F4-9145E03791A3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B5D5-706F-451A-940D-116F20A57C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ADCB-A8D8-4EE0-B7F4-9145E03791A3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B5D5-706F-451A-940D-116F20A57C1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4D0ADCB-A8D8-4EE0-B7F4-9145E03791A3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41BB5D5-706F-451A-940D-116F20A57C1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Все правила, изучающие в начальной школе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2400" dirty="0" smtClean="0"/>
              <a:t>                                                                                                                                                  Выполнила</a:t>
            </a:r>
          </a:p>
          <a:p>
            <a:r>
              <a:rPr lang="ru-RU" sz="2400" dirty="0" smtClean="0"/>
              <a:t>                                                                                                                                   учитель начальных классов </a:t>
            </a:r>
          </a:p>
          <a:p>
            <a:r>
              <a:rPr lang="ru-RU" sz="2400" dirty="0" smtClean="0"/>
              <a:t>                                                                                                                                            ГБОУ СОШ г.Беслана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                                                                                                                       Сопоева Ирина Васильевна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a116.mycdn.me/image?t=0&amp;bid=805872695220&amp;id=805872695220&amp;plc=WEB&amp;tkn=*ifWB6jW6vFJgvD0RWS-CKEY_E9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44936"/>
            <a:ext cx="6858048" cy="6613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жлодоп\Downloads\photo_14479598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"/>
            <a:ext cx="6143668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жлодоп\Downloads\photo_14479598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14290"/>
            <a:ext cx="9154670" cy="64219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жлодоп\Downloads\photo_14479599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80" y="207044"/>
            <a:ext cx="9133720" cy="64366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жлодоп\Downloads\photo_14479599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8929" y="0"/>
            <a:ext cx="9272929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жлодоп\Downloads\photo_14479600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8935525" cy="6290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жлодоп\Downloads\photo_1447960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2741" y="0"/>
            <a:ext cx="9330795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жлодоп\Downloads\photo_14479601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925" y="285728"/>
            <a:ext cx="8939378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жлодоп\Downloads\photo_14479601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566" y="214290"/>
            <a:ext cx="8960866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жлодоп\Downloads\photo_14479605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88" y="-115372"/>
            <a:ext cx="8985112" cy="6973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a116.mycdn.me/image?t=0&amp;bid=805872696756&amp;id=805872696756&amp;plc=WEB&amp;tkn=*NIYUkk5VGbyynCpAPVKheRE6-A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0"/>
            <a:ext cx="6572296" cy="67748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жлодоп\Downloads\photo_14479604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63264"/>
            <a:ext cx="6143668" cy="6531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жлодоп\Downloads\photo_14479606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604" y="214290"/>
            <a:ext cx="8920696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жлодоп\Downloads\photo_14479603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816" y="214290"/>
            <a:ext cx="8892280" cy="6357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ia116.mycdn.me/image?t=0&amp;bid=805872753076&amp;id=805872753076&amp;plc=WEB&amp;tkn=*SRTj4SA7XtWALRWpi63HFhdMww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053909" cy="6357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жлодоп\Downloads\photo_14479603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40" y="194309"/>
            <a:ext cx="9115760" cy="6449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жлодоп\Downloads\photo_14479602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40676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a116.mycdn.me/image?t=0&amp;bid=805872707508&amp;id=805872707508&amp;plc=WEB&amp;tkn=*Pl-10K4AmPjz1bF1U5tNsuu-wH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380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a116.mycdn.me/image?t=0&amp;bid=805872712116&amp;id=805872712116&amp;plc=WEB&amp;tkn=*CsNW3VW1zscLrdYGCbiOgmf7h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0"/>
            <a:ext cx="607223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a116.mycdn.me/image?t=0&amp;bid=805872750772&amp;id=805872750772&amp;plc=WEB&amp;tkn=*O_6ZsLg-UwDPhKyNLMQ1OYlXK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4933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a116.mycdn.me/image?t=0&amp;bid=805872709556&amp;id=805872709556&amp;plc=WEB&amp;tkn=*B0DDqEmq762Gpzc5zVY27xtk2-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31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a116.mycdn.me/image?t=0&amp;bid=805872729268&amp;id=805872729268&amp;plc=WEB&amp;tkn=*zc_BHh3JwTYa5w_u7351iSh7BZ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1671"/>
            <a:ext cx="6143668" cy="63725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a116.mycdn.me/image?t=0&amp;bid=805872754612&amp;id=805872754612&amp;plc=WEB&amp;tkn=*YEd2e-5324kwGSyoCJwumKBw9A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-5519"/>
            <a:ext cx="8643998" cy="66492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97</TotalTime>
  <Words>21</Words>
  <Application>Microsoft Office PowerPoint</Application>
  <PresentationFormat>Экран (4:3)</PresentationFormat>
  <Paragraphs>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Все правила, изучающие в начальной школе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жлодоп</dc:creator>
  <cp:lastModifiedBy>жлодоп</cp:lastModifiedBy>
  <cp:revision>10</cp:revision>
  <dcterms:created xsi:type="dcterms:W3CDTF">2015-11-19T18:51:31Z</dcterms:created>
  <dcterms:modified xsi:type="dcterms:W3CDTF">2015-11-19T20:29:18Z</dcterms:modified>
</cp:coreProperties>
</file>