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C4BD-2AE5-4E13-8C57-784D623F56EF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6F3-26F9-491F-A139-AF53888A7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C4BD-2AE5-4E13-8C57-784D623F56EF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6F3-26F9-491F-A139-AF53888A7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C4BD-2AE5-4E13-8C57-784D623F56EF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6F3-26F9-491F-A139-AF53888A7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C4BD-2AE5-4E13-8C57-784D623F56EF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6F3-26F9-491F-A139-AF53888A7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C4BD-2AE5-4E13-8C57-784D623F56EF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6F3-26F9-491F-A139-AF53888A7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C4BD-2AE5-4E13-8C57-784D623F56EF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6F3-26F9-491F-A139-AF53888A7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C4BD-2AE5-4E13-8C57-784D623F56EF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6F3-26F9-491F-A139-AF53888A7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C4BD-2AE5-4E13-8C57-784D623F56EF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6F3-26F9-491F-A139-AF53888A7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C4BD-2AE5-4E13-8C57-784D623F56EF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6F3-26F9-491F-A139-AF53888A7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C4BD-2AE5-4E13-8C57-784D623F56EF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6F3-26F9-491F-A139-AF53888A7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C4BD-2AE5-4E13-8C57-784D623F56EF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6F3-26F9-491F-A139-AF53888A7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BC4BD-2AE5-4E13-8C57-784D623F56EF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CA6F3-26F9-491F-A139-AF53888A7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Баскетбол.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573016"/>
            <a:ext cx="3744416" cy="129614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Правила.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Заслон.</a:t>
            </a:r>
            <a:endParaRPr lang="ru-RU" dirty="0"/>
          </a:p>
        </p:txBody>
      </p:sp>
      <p:pic>
        <p:nvPicPr>
          <p:cNvPr id="4" name="Содержимое 3" descr="20121204_hcs_sy4_008.0_cinema_1050.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0695" y="2852936"/>
            <a:ext cx="6729990" cy="3781613"/>
          </a:xfrm>
        </p:spPr>
      </p:pic>
      <p:sp>
        <p:nvSpPr>
          <p:cNvPr id="5" name="Прямоугольник 4"/>
          <p:cNvSpPr/>
          <p:nvPr/>
        </p:nvSpPr>
        <p:spPr>
          <a:xfrm>
            <a:off x="1691680" y="1556792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Заслон</a:t>
            </a:r>
            <a:r>
              <a:rPr lang="ru-RU" dirty="0" smtClean="0"/>
              <a:t>  - блокирующее движение в баскетболе, осуществляемое игроком нападения с целью создания для партнёра свободного пространства для прохода к кольцу, броска без сопротивления или получения передачи.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заслонов.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-заслон к мячу</a:t>
            </a:r>
            <a:br>
              <a:rPr lang="ru-RU" dirty="0" smtClean="0"/>
            </a:br>
            <a:r>
              <a:rPr lang="ru-RU" dirty="0" smtClean="0"/>
              <a:t>-заслон от мяча</a:t>
            </a:r>
            <a:br>
              <a:rPr lang="ru-RU" dirty="0" smtClean="0"/>
            </a:br>
            <a:r>
              <a:rPr lang="ru-RU" dirty="0" smtClean="0"/>
              <a:t>-задняя дверь</a:t>
            </a:r>
            <a:br>
              <a:rPr lang="ru-RU" dirty="0" smtClean="0"/>
            </a:br>
            <a:r>
              <a:rPr lang="ru-RU" dirty="0" smtClean="0"/>
              <a:t>-нападение</a:t>
            </a:r>
            <a:br>
              <a:rPr lang="ru-RU" dirty="0" smtClean="0"/>
            </a:br>
            <a:r>
              <a:rPr lang="ru-RU" dirty="0" smtClean="0"/>
              <a:t>-наведение на двух игроков</a:t>
            </a:r>
            <a:br>
              <a:rPr lang="ru-RU" dirty="0" smtClean="0"/>
            </a:br>
            <a:r>
              <a:rPr lang="ru-RU" dirty="0" smtClean="0"/>
              <a:t>-пересечение</a:t>
            </a:r>
            <a:br>
              <a:rPr lang="ru-RU" dirty="0" smtClean="0"/>
            </a:br>
            <a:r>
              <a:rPr lang="ru-RU" dirty="0" smtClean="0"/>
              <a:t>-сдвоенный заслон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защитник - второй игрок «задней линии». Функции атакующего защитника сосредотачиваются на помощи разыгрывающего и «бомбардировке» кольца издали. Должен иметь отличный бросок и со средней дистанции. Как правило, атакующий защитник ориентирован на стремительный проход к щиту соперника, скидку мяча на периметр. Большую часть контратак команды - так называемых, «быстрых отрывов» - завершает именно «второй номер». Соответственно, атакующий защитник должен иметь серьезные скоростные данные. Именно на этой позиции действовал и величайший игрок в истории баскетбола американец Майкл </a:t>
            </a:r>
            <a:r>
              <a:rPr lang="ru-RU" dirty="0" err="1" smtClean="0"/>
              <a:t>Джордан</a:t>
            </a:r>
            <a:r>
              <a:rPr lang="ru-RU" dirty="0" smtClean="0"/>
              <a:t>. Рост «второго номера» колеблется в диапазоне 190-200 см.</a:t>
            </a:r>
          </a:p>
          <a:p>
            <a:r>
              <a:rPr lang="ru-RU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Центровой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 кратчайшее время должен перемещаться от своего щита к чужому и наоборот. Функционал центрового - завершение атак из-под кольца, подбора мяча и блокирование бросков соперника, постановка «заслонов». На центрового выпадает больше физическая нагрузка - именно ему приходится идти в жесткий контакт с соперником, защищая мяч от посягательств визави. Во многих командах игра строится именно через центрового - он является главной ударной силой, набирает очки.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pic>
        <p:nvPicPr>
          <p:cNvPr id="5" name="Содержимое 4" descr="H1fHOhQRAC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0748" y="1600200"/>
            <a:ext cx="3431503" cy="4525963"/>
          </a:xfrm>
        </p:spPr>
      </p:pic>
      <p:pic>
        <p:nvPicPr>
          <p:cNvPr id="6" name="Содержимое 5" descr="1265387414769439722400x30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27984" y="2114854"/>
            <a:ext cx="4314056" cy="323554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Разыгрывающий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r>
              <a:rPr lang="ru-RU" dirty="0" smtClean="0"/>
              <a:t>Разыгрывающий Защитник (англ. </a:t>
            </a:r>
            <a:r>
              <a:rPr lang="ru-RU" dirty="0" err="1" smtClean="0"/>
              <a:t>Point</a:t>
            </a:r>
            <a:r>
              <a:rPr lang="ru-RU" dirty="0" smtClean="0"/>
              <a:t> </a:t>
            </a:r>
            <a:r>
              <a:rPr lang="ru-RU" dirty="0" err="1" smtClean="0"/>
              <a:t>Guard</a:t>
            </a:r>
            <a:r>
              <a:rPr lang="ru-RU" dirty="0" smtClean="0"/>
              <a:t>) или первый номер — позиция игрока в баскетбольной команде. Для игроков этого амплуа характерно абсолютно свободное владение мячом, большая скорость (некоторые разыгрывающие могут поспорить в этом компоненте с профессиональными легкоатлетами) , ловкость в проходе к кольцу, многие обладают хорошей прыгучестью и могут закладывать </a:t>
            </a:r>
            <a:r>
              <a:rPr lang="ru-RU" dirty="0" err="1" smtClean="0"/>
              <a:t>данки</a:t>
            </a:r>
            <a:r>
              <a:rPr lang="ru-RU" dirty="0" smtClean="0"/>
              <a:t> не хуже более рослых игроков. Средний рост составляет приблизительно 175—190 см. </a:t>
            </a:r>
            <a:br>
              <a:rPr lang="ru-RU" dirty="0" smtClean="0"/>
            </a:br>
            <a:r>
              <a:rPr lang="ru-RU" dirty="0" smtClean="0"/>
              <a:t>В те далекие годы, когда баскетбол еще только набирал обороты, функцией 1-го номера являлся исключительно розыгрыш комбинации в начале атаки, но в современном баскетболе разыгрывающий может выполнять функции Атакующего защитника — так называемые «защитники-гибриды» . Ярким примером такого игрока является Аллен Айверсон, который со своим небольшим по баскетбольным меркам ростом (183 см) , начинал карьеру в качестве разыгрывающего, но на самом деле всегда играл как 2-ой номер.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Нападающий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Основной задачей баскетболиста, играющего в нападении, является поддержка центрового игрока. Атакующий баскетболист должен быть всегда активным, возможно даже агрессивным, быть в состоянии побороться за мяч у корзины соперника.</a:t>
            </a:r>
          </a:p>
          <a:p>
            <a:r>
              <a:rPr lang="ru-RU" dirty="0" smtClean="0"/>
              <a:t>Нападающий в баскетболе должен уметь играть спиной к корзине и иметь достаточно навыков, которые обеспечивают эффективную игру на близком расстоянии. Он должен находить общий язык с остальными баскетболистами команды и интуитивно понимать, какую передачу они хотят совершить.</a:t>
            </a:r>
          </a:p>
          <a:p>
            <a:r>
              <a:rPr lang="ru-RU" dirty="0" smtClean="0"/>
              <a:t>Эффективные индивидуальные действия нападающего баскетболиста, а также грамотное сотрудничество с партнерами — пожалуй, важная черта успешного игрока.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pic>
        <p:nvPicPr>
          <p:cNvPr id="8" name="Содержимое 7" descr="4f453a754f5e3c98dc0ed956f556801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412776"/>
            <a:ext cx="4038600" cy="3460055"/>
          </a:xfrm>
        </p:spPr>
      </p:pic>
      <p:pic>
        <p:nvPicPr>
          <p:cNvPr id="7" name="Содержимое 6" descr="1308813656_12110-90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68760"/>
            <a:ext cx="4038600" cy="489654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198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Баскетбол.</vt:lpstr>
      <vt:lpstr>Заслон.</vt:lpstr>
      <vt:lpstr>Виды заслонов.</vt:lpstr>
      <vt:lpstr>Защитник</vt:lpstr>
      <vt:lpstr>Центровой</vt:lpstr>
      <vt:lpstr>Примеры</vt:lpstr>
      <vt:lpstr>Разыгрывающий</vt:lpstr>
      <vt:lpstr>Нападающий</vt:lpstr>
      <vt:lpstr>Примеры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Баскетбол.</dc:title>
  <dc:creator>Соня</dc:creator>
  <cp:lastModifiedBy>Татьяна</cp:lastModifiedBy>
  <cp:revision>9</cp:revision>
  <dcterms:created xsi:type="dcterms:W3CDTF">2015-10-16T12:02:17Z</dcterms:created>
  <dcterms:modified xsi:type="dcterms:W3CDTF">2015-10-24T18:21:42Z</dcterms:modified>
</cp:coreProperties>
</file>