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3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7E61-2D4B-4D47-9A5A-2DBE8E19D63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4AB2-3FAB-4DC2-87FC-B4CA1B35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6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4AB2-3FAB-4DC2-87FC-B4CA1B356D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КАРТИНА ИЗ ШЕРСТИ «АЛЫЕ ПАРУСА»</a:t>
            </a:r>
            <a:endParaRPr lang="ru-RU" sz="2400" dirty="0"/>
          </a:p>
        </p:txBody>
      </p:sp>
      <p:pic>
        <p:nvPicPr>
          <p:cNvPr id="4" name="Содержимое 3" descr="F:\DCIM\127___03\IMG_4009.JPG"/>
          <p:cNvPicPr>
            <a:picLocks noGrp="1"/>
          </p:cNvPicPr>
          <p:nvPr>
            <p:ph idx="1"/>
          </p:nvPr>
        </p:nvPicPr>
        <p:blipFill>
          <a:blip r:embed="rId2"/>
          <a:srcRect l="25427" t="16026" r="39410" b="8547"/>
          <a:stretch>
            <a:fillRect/>
          </a:stretch>
        </p:blipFill>
        <p:spPr bwMode="auto">
          <a:xfrm>
            <a:off x="2267744" y="1556792"/>
            <a:ext cx="4155944" cy="42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3888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МЫЛЬНАЯ ВОДА, РАЗНОЦВЕТНАЯ ШЕРСТЬ, НОЖНИЦЫ, ПУПЫРЧАТАЯ ПЛЁНКА, КАРКАСНАЯ ПЛЁНКА</a:t>
            </a:r>
            <a:br>
              <a:rPr lang="ru-RU" sz="2800" dirty="0" smtClean="0"/>
            </a:br>
            <a:r>
              <a:rPr lang="ru-RU" sz="2800" dirty="0" smtClean="0"/>
              <a:t>(ФЛИЗЕЛИНОВАЯ ТКАНЬ, ДВП-ЛИСТ, РАМКА, РИСУНОК КАРТИНЫ, РИСУНОК ПРИ ПОМОЩИ КОПИРОВАЛЬНОЙ БУМАГИ ПЕРЕНОСЯТ НА ФЛЕЗЕЛИНОВУЮ ТКАНЬ)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5"/>
            <a:ext cx="8424936" cy="52565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/>
              <a:t>ШЕРСТЬ ВЫТЯГИВАТЬ НЕБОЛЬШИМИ КЛОЧКАМИ И </a:t>
            </a:r>
            <a:r>
              <a:rPr lang="ru-RU" sz="5400" dirty="0" smtClean="0"/>
              <a:t>РАСПУШИТЬ, ВЫКЛАДЫВАТЬ </a:t>
            </a:r>
            <a:r>
              <a:rPr lang="ru-RU" sz="5400" dirty="0"/>
              <a:t>НА ОСНОВУ СНАЧАЛА ВЕРТИКАЛЬНО</a:t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176464" cy="22322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ВЕРТИКАЛЬНАЯ ВЫКЛАДКА ИЗ ШЕРСТИ НЕБА И МОРЯ</a:t>
            </a:r>
            <a:endParaRPr lang="ru-RU" sz="3600" dirty="0"/>
          </a:p>
        </p:txBody>
      </p:sp>
      <p:pic>
        <p:nvPicPr>
          <p:cNvPr id="4" name="Содержимое 3" descr="C:\Users\777\Desktop\DCIM\127___03\IMG_3998.JPG"/>
          <p:cNvPicPr>
            <a:picLocks noGrp="1"/>
          </p:cNvPicPr>
          <p:nvPr>
            <p:ph idx="1"/>
          </p:nvPr>
        </p:nvPicPr>
        <p:blipFill>
          <a:blip r:embed="rId2" cstate="print"/>
          <a:srcRect l="22472" r="28411" b="10278"/>
          <a:stretch>
            <a:fillRect/>
          </a:stretch>
        </p:blipFill>
        <p:spPr bwMode="auto">
          <a:xfrm>
            <a:off x="4572000" y="620688"/>
            <a:ext cx="4032448" cy="22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789040"/>
            <a:ext cx="4114800" cy="2448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ГОРИЗОНТАЛЬНОЕ НАКЛАДЫВАНИЕ ШЕРСТИ РАЗНЫХ ЦВЕТОВ НА «НЕБО»</a:t>
            </a:r>
            <a:endParaRPr lang="ru-RU" sz="3600" dirty="0"/>
          </a:p>
        </p:txBody>
      </p:sp>
      <p:pic>
        <p:nvPicPr>
          <p:cNvPr id="6" name="Содержимое 3" descr="C:\Users\777\Desktop\DCIM\127___03\IMG_3999.JPG"/>
          <p:cNvPicPr>
            <a:picLocks/>
          </p:cNvPicPr>
          <p:nvPr/>
        </p:nvPicPr>
        <p:blipFill>
          <a:blip r:embed="rId3" cstate="print"/>
          <a:srcRect l="17657" t="16274" r="27608"/>
          <a:stretch>
            <a:fillRect/>
          </a:stretch>
        </p:blipFill>
        <p:spPr bwMode="auto">
          <a:xfrm>
            <a:off x="4510336" y="3789040"/>
            <a:ext cx="40941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5"/>
            <a:ext cx="4248472" cy="20625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ВЫКЛАДЫВАЕМ КОРАБЛИК</a:t>
            </a:r>
            <a:endParaRPr lang="ru-RU" sz="3600" dirty="0"/>
          </a:p>
        </p:txBody>
      </p:sp>
      <p:pic>
        <p:nvPicPr>
          <p:cNvPr id="4" name="Рисунок 3" descr="C:\Users\777\Desktop\DCIM\127___03\IMG_4002.JPG"/>
          <p:cNvPicPr/>
          <p:nvPr/>
        </p:nvPicPr>
        <p:blipFill>
          <a:blip r:embed="rId2" cstate="print"/>
          <a:srcRect l="20064" t="5567" r="23595"/>
          <a:stretch>
            <a:fillRect/>
          </a:stretch>
        </p:blipFill>
        <p:spPr bwMode="auto">
          <a:xfrm>
            <a:off x="4860032" y="1052736"/>
            <a:ext cx="3927950" cy="206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816750"/>
            <a:ext cx="4320480" cy="2304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БРЫЗГАЕМ НА УЛОЖЕННУЮ ШЕРСТЬ МЫЛЬНОЙ ВОДОЙ, НАКРЫВАЕМ </a:t>
            </a:r>
            <a:r>
              <a:rPr lang="ru-RU" sz="2800" dirty="0"/>
              <a:t>СВЕРХУ ПУПЫРЧАТОЙ ПЛЁНКОЙ</a:t>
            </a:r>
          </a:p>
        </p:txBody>
      </p:sp>
      <p:pic>
        <p:nvPicPr>
          <p:cNvPr id="8" name="Содержимое 3" descr="C:\Users\777\Desktop\DCIM\127___03\IMG_4005.JPG"/>
          <p:cNvPicPr>
            <a:picLocks noGrp="1"/>
          </p:cNvPicPr>
          <p:nvPr>
            <p:ph idx="1"/>
          </p:nvPr>
        </p:nvPicPr>
        <p:blipFill>
          <a:blip r:embed="rId3" cstate="print"/>
          <a:srcRect l="14125" t="20985" r="22953"/>
          <a:stretch>
            <a:fillRect/>
          </a:stretch>
        </p:blipFill>
        <p:spPr bwMode="auto">
          <a:xfrm>
            <a:off x="4860032" y="3792877"/>
            <a:ext cx="3927950" cy="232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777\Desktop\DCIM\127___03\IMG_4007.JPG"/>
          <p:cNvPicPr/>
          <p:nvPr/>
        </p:nvPicPr>
        <p:blipFill>
          <a:blip r:embed="rId2" cstate="print"/>
          <a:srcRect l="24398" r="21188" b="15632"/>
          <a:stretch>
            <a:fillRect/>
          </a:stretch>
        </p:blipFill>
        <p:spPr bwMode="auto">
          <a:xfrm>
            <a:off x="6156176" y="764704"/>
            <a:ext cx="2435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6048672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СНИМАЕМ ПЛЁНКУ, ЕСЛИ ГДЕ-ТО ЕСТЬ ПРОСВЕТЫ, ТО ПОДКЛАДЫВАЕМ ШЕРСТЬ, ЕСЛИ НАС НЕ УСТРАИВАЮТ НЕКОТОРЫЕ ЦВЕТА, ТО НАКЛАДЫВАЕМ ДРУГУЮ ШЕРСТЬ, В ОБЩЕМ ПРОИЗВОДИМ КОРРЕКТИРОАКУ КАРТИНЫ, ЗАТЕМ БРЫЗГАЕМ МЫЛЬНЫМ РАСТВОРОМ НА КАРТИНУ, НАКРЫВАЕМ ПУПЫРЧАТОЙ ПЛЁНКОЙ, НА КОТОРУЮ НАНОСИМ ТАКЖЕ МЫЛЬНУЮ ВОДУ, ПРОДОЛЖАЕМ ВРАЩАТЕЛЬНЫЕ ДВИЖЕНИЯ РУКОЙ В ГОРИЗОНТАЛЬНОМ И ВЕРТИКАЛЬНОМ НАПРАВЛЕНИЯХ, ННИМАЕМ ПЛЁНКУ И ДАЁМ КАРТИНЕ ВЫСОХНУТЬ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126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КАРТИНА ИЗ ШЕРСТИ «АЛЫЕ ПАРУСА»</vt:lpstr>
      <vt:lpstr>МЫЛЬНАЯ ВОДА, РАЗНОЦВЕТНАЯ ШЕРСТЬ, НОЖНИЦЫ, ПУПЫРЧАТАЯ ПЛЁНКА, КАРКАСНАЯ ПЛЁНКА (ФЛИЗЕЛИНОВАЯ ТКАНЬ, ДВП-ЛИСТ, РАМКА, РИСУНОК КАРТИНЫ, РИСУНОК ПРИ ПОМОЩИ КОПИРОВАЛЬНОЙ БУМАГИ ПЕРЕНОСЯТ НА ФЛЕЗЕЛИНОВУЮ ТКАНЬ)</vt:lpstr>
      <vt:lpstr>ШЕРСТЬ ВЫТЯГИВАТЬ НЕБОЛЬШИМИ КЛОЧКАМИ И РАСПУШИТЬ, ВЫКЛАДЫВАТЬ НА ОСНОВУ СНАЧАЛА ВЕРТИКАЛЬНО </vt:lpstr>
      <vt:lpstr>ВЕРТИКАЛЬНАЯ ВЫКЛАДКА ИЗ ШЕРСТИ НЕБА И МОРЯ</vt:lpstr>
      <vt:lpstr>ВЫКЛАДЫВАЕМ КОРАБЛИК</vt:lpstr>
      <vt:lpstr>СНИМАЕМ ПЛЁНКУ, ЕСЛИ ГДЕ-ТО ЕСТЬ ПРОСВЕТЫ, ТО ПОДКЛАДЫВАЕМ ШЕРСТЬ, ЕСЛИ НАС НЕ УСТРАИВАЮТ НЕКОТОРЫЕ ЦВЕТА, ТО НАКЛАДЫВАЕМ ДРУГУЮ ШЕРСТЬ, В ОБЩЕМ ПРОИЗВОДИМ КОРРЕКТИРОАКУ КАРТИНЫ, ЗАТЕМ БРЫЗГАЕМ МЫЛЬНЫМ РАСТВОРОМ НА КАРТИНУ, НАКРЫВАЕМ ПУПЫРЧАТОЙ ПЛЁНКОЙ, НА КОТОРУЮ НАНОСИМ ТАКЖЕ МЫЛЬНУЮ ВОДУ, ПРОДОЛЖАЕМ ВРАЩАТЕЛЬНЫЕ ДВИЖЕНИЯ РУКОЙ В ГОРИЗОНТАЛЬНОМ И ВЕРТИКАЛЬНОМ НАПРАВЛЕНИЯХ, ННИМАЕМ ПЛЁНКУ И ДАЁМ КАРТИНЕ ВЫСОХНУТЬ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ИЗ ШЕРСТИ</dc:title>
  <dc:creator>777</dc:creator>
  <cp:lastModifiedBy>Галина</cp:lastModifiedBy>
  <cp:revision>18</cp:revision>
  <dcterms:created xsi:type="dcterms:W3CDTF">2015-03-24T10:58:23Z</dcterms:created>
  <dcterms:modified xsi:type="dcterms:W3CDTF">2015-11-19T10:20:08Z</dcterms:modified>
</cp:coreProperties>
</file>