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BBCB-E3D7-4727-8B69-401E6CC556C5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2104-A3F5-45A4-93E0-4A52EC5F3B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heboksary.regmarkets.ru/upload/resize_cache/iblock/133/640_800_1d61d9a73c1feee80e17fc3e9b6dbe3b6/5c00b61a8981b3ba6ed17c8cc1299be4.jpg" TargetMode="External"/><Relationship Id="rId13" Type="http://schemas.openxmlformats.org/officeDocument/2006/relationships/hyperlink" Target="http://nature-box.ru/wp-content/uploads/2013/01/rak1.jpg" TargetMode="External"/><Relationship Id="rId18" Type="http://schemas.openxmlformats.org/officeDocument/2006/relationships/hyperlink" Target="http://hnu.docdat.com/pars_docs/refs/199/198507/img13.jpg" TargetMode="External"/><Relationship Id="rId3" Type="http://schemas.openxmlformats.org/officeDocument/2006/relationships/hyperlink" Target="http://3.bp.blogspot.com/-4s2mQ16b1IQ/TolbtX5swsI/AAAAAAAAAFY/7JuoSfTPL1Q/s1600/6a010535da87f8970c01157005bbf0970b-500wi.png" TargetMode="External"/><Relationship Id="rId7" Type="http://schemas.openxmlformats.org/officeDocument/2006/relationships/hyperlink" Target="http://nathan-davis-library.wikispaces.com/file/view/world%20map%20of%20animals.jpg/388049482/1520x1167/world%20map%20of%20animals.jpg" TargetMode="External"/><Relationship Id="rId12" Type="http://schemas.openxmlformats.org/officeDocument/2006/relationships/hyperlink" Target="http://ttu.rushkolnik.ru/tw_files2/urls_53/4/d-3932/3932_html_m130764c7.jpg" TargetMode="External"/><Relationship Id="rId17" Type="http://schemas.openxmlformats.org/officeDocument/2006/relationships/hyperlink" Target="http://www.penguin.su/im_pic_photo/190.jpg" TargetMode="External"/><Relationship Id="rId2" Type="http://schemas.openxmlformats.org/officeDocument/2006/relationships/hyperlink" Target="https://terri0729.files.wordpress.com/2012/02/1174640_64575549.jpg" TargetMode="External"/><Relationship Id="rId16" Type="http://schemas.openxmlformats.org/officeDocument/2006/relationships/hyperlink" Target="http://jessiiray.blog.com/files/2013/02/thin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urephoto-cz.com/fullsize/others/lynx-50973.jpg" TargetMode="External"/><Relationship Id="rId11" Type="http://schemas.openxmlformats.org/officeDocument/2006/relationships/hyperlink" Target="http://img-fotki.yandex.ru/get/6415/47407354.8bb/0_102816_e06e710_orig.png" TargetMode="External"/><Relationship Id="rId5" Type="http://schemas.openxmlformats.org/officeDocument/2006/relationships/hyperlink" Target="http://www.artigianodelborgo.com/images/stories/rip_idrauliche.png" TargetMode="External"/><Relationship Id="rId15" Type="http://schemas.openxmlformats.org/officeDocument/2006/relationships/hyperlink" Target="http://tis.sportedu.ru/sites/tis.sportedu.ru/files/imagecache/picture_big/studywork/kirimova.zv/2013-10-25_1255/raspisanie.jpg" TargetMode="External"/><Relationship Id="rId10" Type="http://schemas.openxmlformats.org/officeDocument/2006/relationships/hyperlink" Target="http://smartonby.cdn.182.by/r/1024x1024/cases/2013/05/16/.png" TargetMode="External"/><Relationship Id="rId4" Type="http://schemas.openxmlformats.org/officeDocument/2006/relationships/hyperlink" Target="http://www.kartinki24.ru/uploads/gallery/main/41/kartinki24_ru_animals_squirrels_0027.jpeg" TargetMode="External"/><Relationship Id="rId9" Type="http://schemas.openxmlformats.org/officeDocument/2006/relationships/hyperlink" Target="http://nizi.co.il/wp-content/uploads/2014/12/nekoy.ru_.jpg" TargetMode="External"/><Relationship Id="rId14" Type="http://schemas.openxmlformats.org/officeDocument/2006/relationships/hyperlink" Target="http://www.owl-pictures.net/saw-whet-owl-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in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548680"/>
            <a:ext cx="1913848" cy="1915515"/>
          </a:xfrm>
          <a:prstGeom prst="rect">
            <a:avLst/>
          </a:prstGeom>
        </p:spPr>
      </p:pic>
      <p:pic>
        <p:nvPicPr>
          <p:cNvPr id="3" name="Рисунок 2" descr="raspisani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167"/>
          <a:stretch>
            <a:fillRect/>
          </a:stretch>
        </p:blipFill>
        <p:spPr>
          <a:xfrm>
            <a:off x="5868144" y="4293096"/>
            <a:ext cx="1800200" cy="2140798"/>
          </a:xfrm>
          <a:prstGeom prst="rect">
            <a:avLst/>
          </a:prstGeom>
        </p:spPr>
      </p:pic>
      <p:pic>
        <p:nvPicPr>
          <p:cNvPr id="4" name="Рисунок 3" descr="19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71599" y="3789040"/>
            <a:ext cx="2288477" cy="2198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59412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Думай,</a:t>
            </a:r>
          </a:p>
          <a:p>
            <a:r>
              <a:rPr lang="ru-RU" sz="5400" b="1" dirty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      смекай,</a:t>
            </a:r>
          </a:p>
          <a:p>
            <a:r>
              <a:rPr lang="ru-RU" sz="5400" b="1" dirty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            разгадывай</a:t>
            </a:r>
            <a:endParaRPr lang="ru-RU" sz="5400" b="1" dirty="0">
              <a:ln>
                <a:solidFill>
                  <a:srgbClr val="FFFF00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861048"/>
            <a:ext cx="2547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РЕБУСЫ</a:t>
            </a:r>
            <a:endParaRPr lang="ru-RU" sz="5400" b="1" i="1" dirty="0">
              <a:ln>
                <a:solidFill>
                  <a:srgbClr val="FFC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w-whet-owl-2.jpg"/>
          <p:cNvPicPr>
            <a:picLocks noChangeAspect="1"/>
          </p:cNvPicPr>
          <p:nvPr/>
        </p:nvPicPr>
        <p:blipFill>
          <a:blip r:embed="rId2" cstate="print"/>
          <a:srcRect t="20276" b="10784"/>
          <a:stretch>
            <a:fillRect/>
          </a:stretch>
        </p:blipFill>
        <p:spPr>
          <a:xfrm>
            <a:off x="683568" y="1052736"/>
            <a:ext cx="2865496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260648"/>
            <a:ext cx="819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,,</a:t>
            </a:r>
            <a:endParaRPr lang="ru-RU" sz="9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556792"/>
            <a:ext cx="15359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12000" b="1" cap="none" spc="50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869160"/>
            <a:ext cx="25106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>
                <a:solidFill>
                  <a:schemeClr val="accent3">
                    <a:lumMod val="50000"/>
                  </a:schemeClr>
                </a:solidFill>
              </a:rPr>
              <a:t>СОМ</a:t>
            </a:r>
            <a:endParaRPr lang="ru-RU" sz="8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013176"/>
            <a:ext cx="4104456" cy="122413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ПРОВЕРЬ СЕБЯ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32_html_m130764c7.jpg"/>
          <p:cNvPicPr>
            <a:picLocks noChangeAspect="1"/>
          </p:cNvPicPr>
          <p:nvPr/>
        </p:nvPicPr>
        <p:blipFill>
          <a:blip r:embed="rId2" cstate="print"/>
          <a:srcRect l="3388" t="7813" r="63887" b="23633"/>
          <a:stretch>
            <a:fillRect/>
          </a:stretch>
        </p:blipFill>
        <p:spPr>
          <a:xfrm>
            <a:off x="251520" y="1409110"/>
            <a:ext cx="2880320" cy="2807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692696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772816"/>
            <a:ext cx="12202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endParaRPr lang="ru-RU" sz="1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rak1.jpg"/>
          <p:cNvPicPr>
            <a:picLocks noChangeAspect="1"/>
          </p:cNvPicPr>
          <p:nvPr/>
        </p:nvPicPr>
        <p:blipFill>
          <a:blip r:embed="rId3" cstate="print"/>
          <a:srcRect l="16926" r="16925"/>
          <a:stretch>
            <a:fillRect/>
          </a:stretch>
        </p:blipFill>
        <p:spPr>
          <a:xfrm>
            <a:off x="5724129" y="1556792"/>
            <a:ext cx="3063276" cy="2503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5013176"/>
            <a:ext cx="33850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/>
              <a:t>СУДАК</a:t>
            </a:r>
            <a:endParaRPr lang="ru-RU" sz="88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085184"/>
            <a:ext cx="4176464" cy="136815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ПРОВЕРЬ СЕБЯ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16113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</a:t>
            </a:r>
            <a:endParaRPr lang="ru-RU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836712"/>
            <a:ext cx="819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,,</a:t>
            </a:r>
            <a:endParaRPr lang="ru-RU" sz="9600" b="1" dirty="0"/>
          </a:p>
        </p:txBody>
      </p:sp>
      <p:pic>
        <p:nvPicPr>
          <p:cNvPr id="4" name="Рисунок 3" descr="1174640_64575549.jpg"/>
          <p:cNvPicPr>
            <a:picLocks noChangeAspect="1"/>
          </p:cNvPicPr>
          <p:nvPr/>
        </p:nvPicPr>
        <p:blipFill>
          <a:blip r:embed="rId2" cstate="print"/>
          <a:srcRect l="23225" t="2625" r="20863" b="3809"/>
          <a:stretch>
            <a:fillRect/>
          </a:stretch>
        </p:blipFill>
        <p:spPr>
          <a:xfrm>
            <a:off x="3131840" y="1844824"/>
            <a:ext cx="2006198" cy="2232248"/>
          </a:xfrm>
          <a:prstGeom prst="rect">
            <a:avLst/>
          </a:prstGeom>
        </p:spPr>
      </p:pic>
      <p:pic>
        <p:nvPicPr>
          <p:cNvPr id="5" name="Рисунок 4" descr="6a010535da87f8970c01157005bbf0970b-500wi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00"/>
          <a:stretch>
            <a:fillRect/>
          </a:stretch>
        </p:blipFill>
        <p:spPr>
          <a:xfrm>
            <a:off x="6228184" y="1844824"/>
            <a:ext cx="2606120" cy="2295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1124744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1052736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5157192"/>
            <a:ext cx="31441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/>
              <a:t>ЩУКА</a:t>
            </a:r>
            <a:endParaRPr lang="ru-RU" sz="88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085184"/>
            <a:ext cx="4176464" cy="136815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ПРОВЕРЬ СЕБЯ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12314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p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t="6951" r="6951" b="11150"/>
          <a:stretch>
            <a:fillRect/>
          </a:stretch>
        </p:blipFill>
        <p:spPr>
          <a:xfrm>
            <a:off x="2051720" y="1556792"/>
            <a:ext cx="1994068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836712"/>
            <a:ext cx="1136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,,,</a:t>
            </a:r>
            <a:endParaRPr lang="ru-RU" sz="9600" b="1" dirty="0"/>
          </a:p>
        </p:txBody>
      </p:sp>
      <p:pic>
        <p:nvPicPr>
          <p:cNvPr id="5" name="Рисунок 4" descr="0_102816_e06e710_orig.png"/>
          <p:cNvPicPr>
            <a:picLocks noChangeAspect="1"/>
          </p:cNvPicPr>
          <p:nvPr/>
        </p:nvPicPr>
        <p:blipFill>
          <a:blip r:embed="rId3" cstate="print"/>
          <a:srcRect l="30313" r="13776"/>
          <a:stretch>
            <a:fillRect/>
          </a:stretch>
        </p:blipFill>
        <p:spPr>
          <a:xfrm>
            <a:off x="6300192" y="1628800"/>
            <a:ext cx="2572494" cy="2356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2132856"/>
            <a:ext cx="819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,,</a:t>
            </a:r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5373216"/>
            <a:ext cx="35269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/>
              <a:t>ОКУНЬ</a:t>
            </a:r>
            <a:endParaRPr lang="ru-RU" sz="88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157192"/>
            <a:ext cx="4176464" cy="136815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ПРОВЕРЬ СЕБЯ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orld map of animals.jpg"/>
          <p:cNvPicPr>
            <a:picLocks noChangeAspect="1"/>
          </p:cNvPicPr>
          <p:nvPr/>
        </p:nvPicPr>
        <p:blipFill>
          <a:blip r:embed="rId2" cstate="print"/>
          <a:srcRect l="2922" t="7901" r="2110" b="10101"/>
          <a:stretch>
            <a:fillRect/>
          </a:stretch>
        </p:blipFill>
        <p:spPr>
          <a:xfrm>
            <a:off x="215760" y="2132856"/>
            <a:ext cx="2373367" cy="1584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052736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pic>
        <p:nvPicPr>
          <p:cNvPr id="4" name="Рисунок 3" descr="P6VpXhKkbTpu2sg2koFihYjXZvvPtXR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63" r="17188"/>
          <a:stretch>
            <a:fillRect/>
          </a:stretch>
        </p:blipFill>
        <p:spPr>
          <a:xfrm>
            <a:off x="4067944" y="1556792"/>
            <a:ext cx="1361102" cy="2492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476672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476672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227687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+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2132856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+</a:t>
            </a:r>
            <a:endParaRPr lang="ru-RU" sz="9600" dirty="0"/>
          </a:p>
        </p:txBody>
      </p:sp>
      <p:pic>
        <p:nvPicPr>
          <p:cNvPr id="9" name="Рисунок 8" descr="nekoy.ru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35" r="6661"/>
          <a:stretch>
            <a:fillRect/>
          </a:stretch>
        </p:blipFill>
        <p:spPr>
          <a:xfrm>
            <a:off x="7092280" y="1916832"/>
            <a:ext cx="1437646" cy="2043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7704" y="5013176"/>
            <a:ext cx="60765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/>
              <a:t>КАРТОФЕЛЬ</a:t>
            </a:r>
            <a:endParaRPr lang="ru-RU" sz="88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5157192"/>
            <a:ext cx="6048672" cy="136815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ПРОВЕРЬ СЕБЯ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ip_idraulich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268760"/>
            <a:ext cx="2155123" cy="2132856"/>
          </a:xfrm>
          <a:prstGeom prst="rect">
            <a:avLst/>
          </a:prstGeom>
        </p:spPr>
      </p:pic>
      <p:pic>
        <p:nvPicPr>
          <p:cNvPr id="2" name="Рисунок 1" descr="kartinki24_ru_animals_squirrels_0027.jpeg"/>
          <p:cNvPicPr>
            <a:picLocks noChangeAspect="1"/>
          </p:cNvPicPr>
          <p:nvPr/>
        </p:nvPicPr>
        <p:blipFill>
          <a:blip r:embed="rId3" cstate="print"/>
          <a:srcRect l="10080" t="5901" r="19760" b="3801"/>
          <a:stretch>
            <a:fillRect/>
          </a:stretch>
        </p:blipFill>
        <p:spPr>
          <a:xfrm>
            <a:off x="1043609" y="1545932"/>
            <a:ext cx="1872207" cy="1927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470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,,,</a:t>
            </a:r>
            <a:endParaRPr lang="ru-RU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404664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404664"/>
            <a:ext cx="502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988840"/>
            <a:ext cx="819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,,</a:t>
            </a:r>
            <a:endParaRPr lang="ru-RU" sz="9600" b="1" dirty="0"/>
          </a:p>
        </p:txBody>
      </p:sp>
      <p:pic>
        <p:nvPicPr>
          <p:cNvPr id="8" name="Рисунок 7" descr="lynx-50973.jpg"/>
          <p:cNvPicPr>
            <a:picLocks noChangeAspect="1"/>
          </p:cNvPicPr>
          <p:nvPr/>
        </p:nvPicPr>
        <p:blipFill>
          <a:blip r:embed="rId4" cstate="print"/>
          <a:srcRect l="31100" t="14581" r="9838" b="11039"/>
          <a:stretch>
            <a:fillRect/>
          </a:stretch>
        </p:blipFill>
        <p:spPr>
          <a:xfrm>
            <a:off x="6876256" y="1556792"/>
            <a:ext cx="1971648" cy="1656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4869160"/>
            <a:ext cx="39100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i="1" dirty="0" smtClean="0"/>
              <a:t>КАРАСЬ</a:t>
            </a:r>
            <a:endParaRPr lang="ru-RU" sz="88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5157192"/>
            <a:ext cx="4176464" cy="1368152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ПРОВЕРЬ СЕБЯ</a:t>
            </a:r>
            <a:endParaRPr lang="ru-RU" sz="4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89574">
            <a:off x="750857" y="897632"/>
            <a:ext cx="61171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8800" b="1" cap="all" dirty="0">
              <a:ln w="0">
                <a:solidFill>
                  <a:srgbClr val="FF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img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916832"/>
            <a:ext cx="3785997" cy="28394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Презентацию составила</a:t>
            </a:r>
          </a:p>
          <a:p>
            <a:pPr algn="ctr"/>
            <a:r>
              <a:rPr lang="ru-RU" b="1" i="1" dirty="0" smtClean="0"/>
              <a:t>Слободян Е.А.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учитель начальных классов</a:t>
            </a:r>
          </a:p>
          <a:p>
            <a:pPr algn="ctr"/>
            <a:r>
              <a:rPr lang="ru-RU" dirty="0" smtClean="0"/>
              <a:t>МБОУ «СОШ № 2 им. Г.В.Кравченко»</a:t>
            </a:r>
          </a:p>
          <a:p>
            <a:pPr algn="ctr"/>
            <a:r>
              <a:rPr lang="ru-RU" dirty="0" smtClean="0"/>
              <a:t>г. Вуктыл</a:t>
            </a:r>
          </a:p>
          <a:p>
            <a:pPr algn="ctr"/>
            <a:r>
              <a:rPr lang="ru-RU" dirty="0" smtClean="0"/>
              <a:t>Республика Коми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6488668"/>
            <a:ext cx="83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2015 г.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0"/>
            <a:ext cx="110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ССЫЛКИ:</a:t>
            </a:r>
            <a:endParaRPr lang="ru-RU" b="1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60648"/>
            <a:ext cx="467307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terri0729.files.wordpress.com/2012/02/1174640_64575549.jpg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паук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404664"/>
            <a:ext cx="872706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http://3.bp.blogspot.com/-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4s2mQ16b1IQ/TolbtX5swsI/AAAAAAAAAFY/7JuoSfTPL1Q/s1600/6a010535da87f8970c01157005bbf0970b-500wi.png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пар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20688"/>
            <a:ext cx="606768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http://www.kartinki24.ru/uploads/gallery/main/41/kartinki24_ru_animals_squirrels_0027.jpeg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836712"/>
            <a:ext cx="457689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www.artigianodelborgo.com/images/stories/rip_idrauliche.png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кран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052736"/>
            <a:ext cx="42322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www.naturephoto-cz.com/fullsize/others/lynx-50973.jpg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рысь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268760"/>
            <a:ext cx="923201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nathan-davis-library.wikispaces.com/file/view/world%20map%20of%20animals.jpg/388049482/1520x1167/world%20map%20of%20animals.jpg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карта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400146"/>
            <a:ext cx="8470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cheboksary.regmarkets.ru/upload/resize_cache/iblock/133/640_800_1d61d9a73c1feee80e17fc3e9b6dbe3b6/5c00b61a8981b3ba6ed17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c8cc1299be4.jpg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кофе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1772816"/>
            <a:ext cx="393889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http://nizi.co.il/wp-content/uploads/2014/12/nekoy.ru_.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ель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988840"/>
            <a:ext cx="446789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http://smartonby.cdn.182.by/r/1024x1024/cases/2013/05/16/.png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кубик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2204864"/>
            <a:ext cx="537679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://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img-fotki.yandex.ru/get/6415/47407354.8bb/0_102816_e06e710_orig.png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пень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2492896"/>
            <a:ext cx="570701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ttu.rushkolnik.ru/tw_files2/urls_53/4/d-3932/3932_html_m130764c7.jpg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сук дерева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2708920"/>
            <a:ext cx="404149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http://nature-box.ru/wp-content/uploads/2013/01/rak1.jpg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рак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6121971"/>
            <a:ext cx="21672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7336795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2924944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ea typeface="Calibri" pitchFamily="34" charset="0"/>
                <a:cs typeface="Times New Roman" pitchFamily="18" charset="0"/>
                <a:hlinkClick r:id="rId14"/>
              </a:rPr>
              <a:t>http://www.owl-pictures.net/saw-whet-owl-2.jpg</a:t>
            </a:r>
            <a:r>
              <a:rPr lang="ru-RU" sz="1100" dirty="0" smtClean="0">
                <a:ea typeface="Calibri" pitchFamily="34" charset="0"/>
                <a:cs typeface="Times New Roman" pitchFamily="18" charset="0"/>
              </a:rPr>
              <a:t> сова </a:t>
            </a:r>
            <a:endParaRPr lang="ru-RU" sz="11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30689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http://tis.sportedu.ru/sites/tis.sportedu.ru/files/imagecache/picture_big/studywork/kirimova.zv/2013-10-25_1255/raspisanie.jpg</a:t>
            </a:r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девочка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33569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http://jessiiray.blog.com/files/2013/02/think.jpg</a:t>
            </a:r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смайлик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7301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ea typeface="Calibri" pitchFamily="34" charset="0"/>
                <a:cs typeface="Times New Roman" pitchFamily="18" charset="0"/>
                <a:hlinkClick r:id="rId17"/>
              </a:rPr>
              <a:t>http://www.penguin.su/im_pic_photo/190.jpg</a:t>
            </a:r>
            <a:r>
              <a:rPr lang="ru-RU" sz="1100" dirty="0" smtClean="0">
                <a:cs typeface="Arial" pitchFamily="34" charset="0"/>
              </a:rPr>
              <a:t>  пингвин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3789040"/>
            <a:ext cx="6084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18"/>
              </a:rPr>
              <a:t>http://hnu.docdat.com/pars_docs/refs/199/198507/img13.jpg</a:t>
            </a:r>
            <a:r>
              <a:rPr lang="ru-RU" sz="1100" dirty="0" smtClean="0"/>
              <a:t> смайлик с цветами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169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Думай,                                         смекай,             разгадывай</dc:title>
  <dc:creator>рп</dc:creator>
  <cp:lastModifiedBy>рп</cp:lastModifiedBy>
  <cp:revision>11</cp:revision>
  <dcterms:created xsi:type="dcterms:W3CDTF">2015-11-09T21:07:44Z</dcterms:created>
  <dcterms:modified xsi:type="dcterms:W3CDTF">2015-11-15T21:23:47Z</dcterms:modified>
</cp:coreProperties>
</file>