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smtClean="0"/>
              <a:t>Электронная цикада </a:t>
            </a:r>
            <a:r>
              <a:rPr lang="ru-RU" dirty="0"/>
              <a:t>цитат»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3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Сухомлинский В.А. убеждал: «Маленькому человеку трудно научиться читать самому живую книгу природы. Зачастую незнание и непонимание ее законов, ее универсальной ценности сохраняется у человека на всю жизнь, отражается на его взаимоотношениях с природными обитателями. Не всегда гуманными, милосердными и добрыми. А маленький человек должен быть добрым ко всему живому. Только доброта открывает ребенку радость бытия, радость человеческих взаимоотношений».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26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Амонашвили</a:t>
            </a:r>
            <a:r>
              <a:rPr lang="ru-RU" dirty="0" smtClean="0"/>
              <a:t> </a:t>
            </a:r>
            <a:r>
              <a:rPr lang="ru-RU" dirty="0"/>
              <a:t>Ш.А. писал: «Ребенок – часть Природы. Притом не такая часть, которая может составить какой-нибудь ее обломок, какой-нибудь «винтик» в ней, а модель, модель Вселен-ной… в нем самом живет и развивается Природа, он – одна из форм </a:t>
            </a:r>
            <a:r>
              <a:rPr lang="ru-RU" dirty="0" err="1"/>
              <a:t>движе-ния</a:t>
            </a:r>
            <a:r>
              <a:rPr lang="ru-RU" dirty="0"/>
              <a:t> Природы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01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Г.С. Виноградов писал: « Едва ли можно найти материал более близ-кий, затрагивающий интересы и потребности детского возраста и потому самый занимательный, чем тот который связан с детским бытом, с </a:t>
            </a:r>
            <a:r>
              <a:rPr lang="ru-RU" dirty="0" err="1"/>
              <a:t>повсе</a:t>
            </a:r>
            <a:r>
              <a:rPr lang="ru-RU" dirty="0"/>
              <a:t>-дневной детской жизнью, который возник, вырос и развился из исканий вы-</a:t>
            </a:r>
            <a:r>
              <a:rPr lang="ru-RU" dirty="0" err="1"/>
              <a:t>сокой</a:t>
            </a:r>
            <a:r>
              <a:rPr lang="ru-RU" dirty="0"/>
              <a:t> радости детской народной массы. Это – детский фольклор».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1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А.С</a:t>
            </a:r>
            <a:r>
              <a:rPr lang="ru-RU" dirty="0"/>
              <a:t>. Макаренко советовал: «У ребенка есть страсть к игре, и ее надо удовлетворять. Надо не только дать ему время поиграть, но надо пропитать этой игрой всю его жизнь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3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П.П</a:t>
            </a:r>
            <a:r>
              <a:rPr lang="ru-RU" dirty="0"/>
              <a:t>. </a:t>
            </a:r>
            <a:r>
              <a:rPr lang="ru-RU" smtClean="0"/>
              <a:t>Блонский</a:t>
            </a:r>
            <a:r>
              <a:rPr lang="ru-RU" dirty="0" smtClean="0"/>
              <a:t> </a:t>
            </a:r>
            <a:r>
              <a:rPr lang="ru-RU" dirty="0"/>
              <a:t>писал: «Есть старое, но удачное сравнение, в котором развитие ребенка сравнивается с ростом семени, а среда – с почвой, влагой и т.п. Как почва и влага для растения, так и благоприятная среда для развития ребенка имеет огромное значение, в плохой среде ребенок уродуется и чахнет. Но каждое семя требует своей почвы и той или иной влажности, и при уходе за </a:t>
            </a:r>
            <a:r>
              <a:rPr lang="ru-RU" dirty="0" err="1"/>
              <a:t>растени</a:t>
            </a:r>
            <a:r>
              <a:rPr lang="ru-RU" dirty="0"/>
              <a:t>-ем надо считаться с тем, какое это семя. Каковы законы его роста. Оно берет и усваивает из среды одно и не принимает другого. Оно само, в свою </a:t>
            </a:r>
            <a:r>
              <a:rPr lang="ru-RU" dirty="0" err="1"/>
              <a:t>оче-редь</a:t>
            </a:r>
            <a:r>
              <a:rPr lang="ru-RU" dirty="0"/>
              <a:t>, влияет на среду и создает ее. В несравнимо более активной форе то же делает и ребенок».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4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345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«Электронная цикада цитат»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«Электронная цикада цитат» </dc:title>
  <dc:creator>Учебная</dc:creator>
  <cp:lastModifiedBy>Учебная</cp:lastModifiedBy>
  <cp:revision>2</cp:revision>
  <dcterms:created xsi:type="dcterms:W3CDTF">2015-11-19T13:19:26Z</dcterms:created>
  <dcterms:modified xsi:type="dcterms:W3CDTF">2015-11-19T13:25:35Z</dcterms:modified>
</cp:coreProperties>
</file>