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4162474"/>
          </a:xfrm>
        </p:spPr>
        <p:txBody>
          <a:bodyPr>
            <a:normAutofit/>
          </a:bodyPr>
          <a:lstStyle/>
          <a:p>
            <a:r>
              <a:rPr lang="ru-RU" dirty="0" smtClean="0"/>
              <a:t>Мы теперь не просто дети, мы теперь-ученики!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20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myshared.ru/277099/slide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80"/>
            <a:ext cx="9060160" cy="679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586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ed-kopilka.ru/images/2(56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9" y="0"/>
            <a:ext cx="913091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581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kinder1.net/images_zagadki/6_7let/vil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7920879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516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detki5letki.ru/ZAN/REBUS/f49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01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42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ped-kopilka.ru/images/3(54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9139151" cy="652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536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luntiki.ru/uploads/images/a/a/f/a/5/2627f7b5f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"/>
            <a:ext cx="893779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1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20</TotalTime>
  <Words>9</Words>
  <Application>Microsoft Office PowerPoint</Application>
  <PresentationFormat>Экран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Базовая</vt:lpstr>
      <vt:lpstr>Мы теперь не просто дети, мы теперь-ученики!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 теперь не просто дети, мы теперь-ученики!</dc:title>
  <cp:lastModifiedBy>Александр</cp:lastModifiedBy>
  <cp:revision>4</cp:revision>
  <dcterms:modified xsi:type="dcterms:W3CDTF">2015-10-22T17:48:48Z</dcterms:modified>
</cp:coreProperties>
</file>