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88" r:id="rId2"/>
    <p:sldId id="320" r:id="rId3"/>
    <p:sldId id="317" r:id="rId4"/>
    <p:sldId id="397" r:id="rId5"/>
    <p:sldId id="315" r:id="rId6"/>
    <p:sldId id="391" r:id="rId7"/>
    <p:sldId id="318" r:id="rId8"/>
    <p:sldId id="396" r:id="rId9"/>
    <p:sldId id="302" r:id="rId10"/>
    <p:sldId id="401" r:id="rId11"/>
    <p:sldId id="330" r:id="rId12"/>
    <p:sldId id="362" r:id="rId13"/>
    <p:sldId id="363" r:id="rId14"/>
    <p:sldId id="365" r:id="rId15"/>
    <p:sldId id="366" r:id="rId16"/>
    <p:sldId id="367" r:id="rId17"/>
    <p:sldId id="370" r:id="rId18"/>
    <p:sldId id="372" r:id="rId19"/>
    <p:sldId id="373" r:id="rId20"/>
    <p:sldId id="374" r:id="rId21"/>
    <p:sldId id="376" r:id="rId22"/>
    <p:sldId id="377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7" r:id="rId31"/>
    <p:sldId id="35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681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F10B2-10C7-403D-984D-C4604BE2BD93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F27ED-FF06-46CD-BBAC-FED78E9F1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81138" y="6248400"/>
            <a:ext cx="1782762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5DC582-8955-4CC8-8EF7-A3B77BCD38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gif"/><Relationship Id="rId5" Type="http://schemas.openxmlformats.org/officeDocument/2006/relationships/hyperlink" Target="http://www.skazvikt.ucoz.ru/" TargetMode="Externa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642918"/>
            <a:ext cx="6000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800" b="1" dirty="0" smtClean="0">
                <a:solidFill>
                  <a:srgbClr val="C00000"/>
                </a:solidFill>
                <a:latin typeface="Mistral" pitchFamily="66" charset="0"/>
                <a:cs typeface="Times New Roman" pitchFamily="18" charset="0"/>
              </a:rPr>
              <a:t>П Р А З Д Н И К 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istral" pitchFamily="66" charset="0"/>
                <a:cs typeface="Times New Roman" pitchFamily="18" charset="0"/>
              </a:rPr>
              <a:t>            Д Е Т С К О Й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istral" pitchFamily="66" charset="0"/>
                <a:cs typeface="Times New Roman" pitchFamily="18" charset="0"/>
              </a:rPr>
              <a:t>           К Н И Г И</a:t>
            </a:r>
            <a:endParaRPr lang="ru-RU" sz="4800" b="1" dirty="0">
              <a:solidFill>
                <a:srgbClr val="C00000"/>
              </a:solidFill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bookday_det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3786183" cy="5257255"/>
          </a:xfrm>
          <a:prstGeom prst="rect">
            <a:avLst/>
          </a:prstGeom>
        </p:spPr>
      </p:pic>
      <p:pic>
        <p:nvPicPr>
          <p:cNvPr id="9" name="Рисунок 8" descr="ии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357562"/>
            <a:ext cx="3124943" cy="2389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425" y="765175"/>
            <a:ext cx="320357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Николай Носов </a:t>
            </a:r>
          </a:p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умер </a:t>
            </a:r>
          </a:p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Москве </a:t>
            </a:r>
          </a:p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июля </a:t>
            </a:r>
          </a:p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1976 года</a:t>
            </a:r>
          </a:p>
        </p:txBody>
      </p:sp>
      <p:pic>
        <p:nvPicPr>
          <p:cNvPr id="22531" name="Picture 4" descr="http://900igr.net/datas/literatura/Nikolaj-Nikolaevich-Nosov/0002-002-1908-1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286412" cy="644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071834" cy="386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14290"/>
            <a:ext cx="59039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29559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 b="10169"/>
          <a:stretch>
            <a:fillRect/>
          </a:stretch>
        </p:blipFill>
        <p:spPr bwMode="auto">
          <a:xfrm>
            <a:off x="4071934" y="1500174"/>
            <a:ext cx="2500330" cy="301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357694"/>
            <a:ext cx="3437668" cy="22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mpB8A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mpB8A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67877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mpB8A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41" y="0"/>
            <a:ext cx="9108995" cy="6697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mpB8A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45576"/>
            <a:ext cx="6357982" cy="6667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mpB8A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11" y="571480"/>
            <a:ext cx="8925589" cy="5734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"/>
            <a:ext cx="657229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5739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0"/>
            <a:ext cx="7358114" cy="6541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55324">
            <a:off x="231370" y="137779"/>
            <a:ext cx="1703387" cy="26050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1" name="Рисунок 2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1928813" cy="2286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2" name="Рисунок 3" descr="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1739900" cy="24288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3" name="Рисунок 4" descr="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0562" y="0"/>
            <a:ext cx="2103438" cy="24622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4" name="Рисунок 5" descr="1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03911">
            <a:off x="5053692" y="4425587"/>
            <a:ext cx="1585220" cy="209014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5" name="Рисунок 6" descr="1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15115">
            <a:off x="7270556" y="4318085"/>
            <a:ext cx="1617634" cy="216144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7" name="Рисунок 8" descr="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364347">
            <a:off x="537422" y="4301307"/>
            <a:ext cx="1693862" cy="214508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5984" y="2428868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Если вам когда-нибудь станет скучно, а на душе одиноко, возьмите в руки книгу, любую из этих, и немедленно читайте. Читайте для себя. Для удовольствия.  И вы почувствуете, что улыбаетесь. На душе  такое приятное чувство  встречи с хорошими людьми.</a:t>
            </a:r>
            <a:endParaRPr lang="ru-RU" dirty="0"/>
          </a:p>
        </p:txBody>
      </p:sp>
      <p:pic>
        <p:nvPicPr>
          <p:cNvPr id="11" name="Picture 4" descr="http://my-shop.ru/_files/product/2/12/113759.jpg"/>
          <p:cNvPicPr>
            <a:picLocks noChangeAspect="1" noChangeArrowheads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2643174" y="4214818"/>
            <a:ext cx="1857388" cy="24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3" y="214290"/>
            <a:ext cx="8858313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001156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5569"/>
            <a:ext cx="7358114" cy="6642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357166"/>
            <a:ext cx="8018522" cy="6433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8643998" cy="6192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8358246" cy="66682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6500858" cy="6706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5583"/>
            <a:ext cx="6786610" cy="6610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54248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6643734" cy="653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42844" y="285728"/>
            <a:ext cx="3786214" cy="42576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    </a:t>
            </a:r>
            <a:r>
              <a:rPr lang="ru-RU" sz="2800" i="1" dirty="0" smtClean="0">
                <a:solidFill>
                  <a:srgbClr val="C00000"/>
                </a:solidFill>
              </a:rPr>
              <a:t>Автор этих книг Николай Николаевич  Носов.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        «Стать детским писателем </a:t>
            </a:r>
            <a:r>
              <a:rPr lang="ru-RU" sz="2800" i="1" dirty="0">
                <a:solidFill>
                  <a:srgbClr val="C00000"/>
                </a:solidFill>
              </a:rPr>
              <a:t>мне захотелось потому, что у меня была интересная жизнь, и у меня было о чем порассказать </a:t>
            </a:r>
            <a:r>
              <a:rPr lang="ru-RU" sz="2800" i="1" dirty="0" smtClean="0">
                <a:solidFill>
                  <a:srgbClr val="C00000"/>
                </a:solidFill>
              </a:rPr>
              <a:t>людям»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8EC-37A8-4390-BAEF-52200CA72507}" type="slidenum">
              <a:rPr lang="ru-RU"/>
              <a:pPr/>
              <a:t>3</a:t>
            </a:fld>
            <a:endParaRPr lang="ru-RU"/>
          </a:p>
        </p:txBody>
      </p:sp>
      <p:pic>
        <p:nvPicPr>
          <p:cNvPr id="7" name="Picture 6" descr="http://900igr.net/datas/literatura/ZHivaja-shljapa/0002-002-Nikolaj-Nikolaevich-Nosov-1908-1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89"/>
            <a:ext cx="4786346" cy="641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B8A-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715171" cy="6570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50339">
            <a:off x="3708400" y="3141663"/>
            <a:ext cx="22701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49275"/>
            <a:ext cx="79930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051050" y="1268413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6FF"/>
                </a:solidFill>
              </a:rPr>
              <a:t>СПАСИБО ЗА УЧАСТИЕ!!!</a:t>
            </a:r>
          </a:p>
        </p:txBody>
      </p:sp>
      <p:pic>
        <p:nvPicPr>
          <p:cNvPr id="21512" name="Picture 8" descr="Книжка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5373">
            <a:off x="5940425" y="2708275"/>
            <a:ext cx="1806575" cy="2520950"/>
          </a:xfrm>
          <a:prstGeom prst="rect">
            <a:avLst/>
          </a:prstGeom>
          <a:noFill/>
        </p:spPr>
      </p:pic>
      <p:pic>
        <p:nvPicPr>
          <p:cNvPr id="21515" name="Picture 11" descr="Сказочные викторины/&gt;&lt;/a&gt;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5516563"/>
            <a:ext cx="1238250" cy="476250"/>
          </a:xfrm>
          <a:prstGeom prst="rect">
            <a:avLst/>
          </a:prstGeom>
          <a:noFill/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60955">
            <a:off x="611188" y="3644900"/>
            <a:ext cx="1574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91796">
            <a:off x="2124075" y="2492375"/>
            <a:ext cx="16017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142852"/>
            <a:ext cx="39243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«Начал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писать для детей совершенно случайно — сперва просто рассказывал сказки своему маленькому сынишке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друзьям» 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4" descr="http://900igr.net/datas/literatura/Nikolaj-Nikolaevich-Nosov/0006-006-N.N.Nosov-s-synom-Pet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450"/>
            <a:ext cx="4392613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03A1-6DA1-4B01-8ADF-E8E7ACBFAED0}" type="slidenum">
              <a:rPr lang="ru-RU"/>
              <a:pPr/>
              <a:t>5</a:t>
            </a:fld>
            <a:endParaRPr lang="ru-RU"/>
          </a:p>
        </p:txBody>
      </p:sp>
      <p:sp>
        <p:nvSpPr>
          <p:cNvPr id="36867" name="Rectangle 3" descr="Киев2"/>
          <p:cNvSpPr>
            <a:spLocks noChangeArrowheads="1"/>
          </p:cNvSpPr>
          <p:nvPr/>
        </p:nvSpPr>
        <p:spPr bwMode="auto">
          <a:xfrm>
            <a:off x="4500562" y="500042"/>
            <a:ext cx="4267200" cy="2971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3067050" cy="3214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Rectangle 4" descr="Киев"/>
          <p:cNvSpPr>
            <a:spLocks noChangeArrowheads="1"/>
          </p:cNvSpPr>
          <p:nvPr/>
        </p:nvSpPr>
        <p:spPr bwMode="auto">
          <a:xfrm>
            <a:off x="539750" y="3357562"/>
            <a:ext cx="2895600" cy="323373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427538" y="4365625"/>
            <a:ext cx="4032250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Родился Николай Носов   </a:t>
            </a:r>
            <a:endParaRPr lang="en-US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ноября 1908 года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г. Киеве     на Украине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188913"/>
            <a:ext cx="40004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Разносторонне одаренный мальчик, </a:t>
            </a:r>
          </a:p>
          <a:p>
            <a:pPr>
              <a:defRPr/>
            </a:pP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Носов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увлекался музыкой, театром,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сочинительством, шахматами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фотографией, электротехникой,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радиолюбительством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6" descr="http://img11.nnm.ru/b/5/f/1/6/da708cc17a6a1c6718ac71cd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78631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43570" y="142852"/>
            <a:ext cx="3033702" cy="4419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 первый  рассказ «Затейники» он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отнес в журнал «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Мурзилка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en-US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напечатали. </a:t>
            </a:r>
            <a:endParaRPr lang="en-US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в 1938 году.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E45B-721E-4FE6-A774-254D3B508D1A}" type="slidenum">
              <a:rPr lang="ru-RU"/>
              <a:pPr/>
              <a:t>7</a:t>
            </a:fld>
            <a:endParaRPr lang="ru-RU"/>
          </a:p>
        </p:txBody>
      </p:sp>
      <p:sp>
        <p:nvSpPr>
          <p:cNvPr id="45061" name="Rectangle 5" descr="Мурзилка"/>
          <p:cNvSpPr>
            <a:spLocks noChangeArrowheads="1"/>
          </p:cNvSpPr>
          <p:nvPr/>
        </p:nvSpPr>
        <p:spPr bwMode="auto">
          <a:xfrm>
            <a:off x="214282" y="142852"/>
            <a:ext cx="5000660" cy="642942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828800" y="2667000"/>
            <a:ext cx="5334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1938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  <p:bldP spid="450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3143272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 широкую популярность завоевали его повести для подростков </a:t>
            </a:r>
          </a:p>
          <a:p>
            <a:pPr indent="127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«Веселая семейка»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(1949), </a:t>
            </a:r>
          </a:p>
          <a:p>
            <a:pPr indent="12700"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«Приключения  </a:t>
            </a:r>
            <a:r>
              <a:rPr lang="ru-RU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 Синицына»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(1950), </a:t>
            </a:r>
          </a:p>
          <a:p>
            <a:pPr indent="127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http://www.colibri.ru/photos/abr04/abr95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5209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://static.media.svoy.ru/f3bc49f5fdd5fa518553ae00e8c3a9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678101" cy="35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учитель\Мои документы\БИЦ ИНТЕЛЛЕКТ\Библиотека\Сценарии\Читательские конференции\Н. Носов. Витя Малеев в школе и дома\Nosov_VNSD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20617713">
            <a:off x="1217390" y="3016385"/>
            <a:ext cx="2340861" cy="3187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7686" y="4714884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«Витя Малеев  в школе и дома»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(1951).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учитель\Мои документы\БИЦ ИНТЕЛЛЕКТ\Библиотека\Сценарии\Читательские конференции\Н. Носов. Витя Малеев в школе и дома\189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9888">
            <a:off x="736482" y="765257"/>
            <a:ext cx="3991300" cy="5428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572000" y="428604"/>
            <a:ext cx="4214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 была удостоена                             Сталинской премии третьей степени в 1952г.</a:t>
            </a:r>
          </a:p>
          <a:p>
            <a:pPr algn="r"/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Был поставлен художественный кинофильм в 1954.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251</Words>
  <PresentationFormat>Экран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Калькулятор</cp:lastModifiedBy>
  <cp:revision>26</cp:revision>
  <dcterms:modified xsi:type="dcterms:W3CDTF">2015-11-16T16:06:33Z</dcterms:modified>
</cp:coreProperties>
</file>