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1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0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05259-0A7B-45E3-9912-BDD63CA8CDB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68593-CA1D-4743-BE84-AD2036EF0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9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8593-CA1D-4743-BE84-AD2036EF07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6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9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65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739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6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8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7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3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7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2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7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7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523A-9DA9-4394-8BA8-0EA6A1E890E7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B925A9-8AF9-4FB8-BCE1-FA221353E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/>
              <a:t>Улица </a:t>
            </a:r>
            <a:r>
              <a:rPr lang="ru-RU" sz="6700" b="1" dirty="0" smtClean="0"/>
              <a:t>Астраханская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/>
              <a:t>Прошлое и настоящее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0092" y="425853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Выполнила учитель начальных классов МБУ «СОШ</a:t>
            </a:r>
            <a:r>
              <a:rPr lang="ru-RU" sz="3200" dirty="0"/>
              <a:t> </a:t>
            </a:r>
            <a:r>
              <a:rPr lang="ru-RU" sz="3200" dirty="0" smtClean="0"/>
              <a:t>№</a:t>
            </a:r>
            <a:r>
              <a:rPr lang="ru-RU" sz="3200" dirty="0" smtClean="0"/>
              <a:t>39» «Центр физико-математического развития» </a:t>
            </a:r>
            <a:r>
              <a:rPr lang="ru-RU" sz="3200" dirty="0" err="1" smtClean="0"/>
              <a:t>Шуралева</a:t>
            </a:r>
            <a:r>
              <a:rPr lang="ru-RU" sz="3200" dirty="0" smtClean="0"/>
              <a:t> Нина Владимировна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9968" y="194081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Материал по краеведению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3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ородские ряды (Гостиный двор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7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112" y="0"/>
            <a:ext cx="12404112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6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4" y="42839"/>
            <a:ext cx="12211394" cy="713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8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клуба Всесословного собр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24" y="0"/>
            <a:ext cx="12241024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46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клуба Всесословного собр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24" y="0"/>
            <a:ext cx="12241024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1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дание «старого» окружного су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9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8" y="0"/>
            <a:ext cx="12205828" cy="70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4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банка С. Жива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" y="0"/>
            <a:ext cx="1210672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7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18" y="0"/>
            <a:ext cx="12280818" cy="69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72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05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742" y="0"/>
            <a:ext cx="12753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0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57"/>
            <a:ext cx="12192000" cy="69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4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окружного су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30" y="0"/>
            <a:ext cx="12257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16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1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Тошик)))\Рабочий стол\арх\Фото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995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9" y="0"/>
            <a:ext cx="12102911" cy="71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53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" y="0"/>
            <a:ext cx="12156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4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бывшей второй мужской гимна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" y="0"/>
            <a:ext cx="1218197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2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0" y="0"/>
            <a:ext cx="12283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99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8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70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м купца Мороз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9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38" y="0"/>
            <a:ext cx="12279238" cy="68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08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4" y="0"/>
            <a:ext cx="1231693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37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бывшей первой мужской гимна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" y="0"/>
            <a:ext cx="12286066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89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" y="0"/>
            <a:ext cx="12184171" cy="68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37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ыбедский бульв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2"/>
            <a:ext cx="12191999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50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58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бывшего Рязанского отделения Государственного ба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67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1" y="0"/>
            <a:ext cx="12317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90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бывшей гостиницы  Штейер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795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65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бывшего Дворянского собр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87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ryazanfoto.ru/Foto/Album_1/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2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4" y="0"/>
            <a:ext cx="12224333" cy="690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8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" y="0"/>
            <a:ext cx="12179761" cy="69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1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343" y="0"/>
            <a:ext cx="12283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6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ание бывших  Дворянского  земельного  банка и  Крестьянского  поземельного  ба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96" y="0"/>
            <a:ext cx="12341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9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ryazanfoto.ru/Foto/Album_1/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599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24</Words>
  <Application>Microsoft Office PowerPoint</Application>
  <PresentationFormat>Широкоэкранный</PresentationFormat>
  <Paragraphs>4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Trebuchet MS</vt:lpstr>
      <vt:lpstr>Wingdings 3</vt:lpstr>
      <vt:lpstr>Аспект</vt:lpstr>
      <vt:lpstr>Улица Астраханская Прошлое и настоящее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Астраханская</dc:title>
  <dc:creator>User</dc:creator>
  <cp:lastModifiedBy>User</cp:lastModifiedBy>
  <cp:revision>20</cp:revision>
  <dcterms:created xsi:type="dcterms:W3CDTF">2015-11-07T10:39:51Z</dcterms:created>
  <dcterms:modified xsi:type="dcterms:W3CDTF">2015-11-07T15:13:04Z</dcterms:modified>
</cp:coreProperties>
</file>