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64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59" r:id="rId17"/>
    <p:sldId id="260" r:id="rId18"/>
    <p:sldId id="262" r:id="rId19"/>
    <p:sldId id="263" r:id="rId20"/>
    <p:sldId id="266" r:id="rId21"/>
    <p:sldId id="267" r:id="rId22"/>
    <p:sldId id="281" r:id="rId23"/>
    <p:sldId id="268" r:id="rId24"/>
    <p:sldId id="282" r:id="rId25"/>
    <p:sldId id="269" r:id="rId26"/>
    <p:sldId id="277" r:id="rId27"/>
    <p:sldId id="270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8A02-8451-4D82-8A02-13365DB867FB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383B-C063-48AE-97EC-75DD4189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9051162" cy="64960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85852" y="785794"/>
            <a:ext cx="671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C000"/>
                </a:solidFill>
              </a:rPr>
              <a:t>Холодные районы Земли.</a:t>
            </a:r>
            <a:endParaRPr lang="ru-RU" sz="9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80" y="1142984"/>
            <a:ext cx="6477044" cy="48577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56" y="1000108"/>
            <a:ext cx="7360970" cy="492922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78" y="1000108"/>
            <a:ext cx="7459554" cy="492922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214554"/>
            <a:ext cx="6876145" cy="39823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174" y="928670"/>
            <a:ext cx="43909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Северное сияние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78" y="1000108"/>
            <a:ext cx="7459554" cy="49292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52" y="1000108"/>
            <a:ext cx="7200950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642918"/>
            <a:ext cx="70009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0070C0"/>
                </a:solidFill>
              </a:rPr>
              <a:t>Жители Северного ледовитого океана и Антарктиды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428736"/>
            <a:ext cx="7146182" cy="4806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428604"/>
            <a:ext cx="2711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Касатки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713850"/>
            <a:ext cx="6698026" cy="44852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6429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Белые медведи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14488"/>
            <a:ext cx="6072230" cy="4554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642918"/>
            <a:ext cx="1923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002060"/>
                </a:solidFill>
              </a:rPr>
              <a:t>Моржы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14488"/>
            <a:ext cx="6072230" cy="4554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571480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Северный Ледовитый океан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000240"/>
            <a:ext cx="6824710" cy="43561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714356"/>
            <a:ext cx="26661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Пингвины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857364"/>
            <a:ext cx="5857916" cy="43934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488" y="928670"/>
            <a:ext cx="342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Белые песцы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000240"/>
            <a:ext cx="5786478" cy="43398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785794"/>
            <a:ext cx="2051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Тюлени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285991"/>
            <a:ext cx="5857916" cy="39052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4744" y="714356"/>
            <a:ext cx="1467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Совы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14620"/>
            <a:ext cx="4000526" cy="30003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28860" y="1000108"/>
            <a:ext cx="42217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Морские котики</a:t>
            </a:r>
            <a:endParaRPr lang="ru-RU" sz="44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i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7" y="2714620"/>
            <a:ext cx="4095779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785926"/>
            <a:ext cx="5632172" cy="45914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22" y="642918"/>
            <a:ext cx="4249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Северные олени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643050"/>
            <a:ext cx="7229524" cy="4714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1736" y="714356"/>
            <a:ext cx="3500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Собаки </a:t>
            </a:r>
            <a:r>
              <a:rPr lang="ru-RU" sz="4400" b="1" dirty="0" err="1" smtClean="0">
                <a:solidFill>
                  <a:srgbClr val="0070C0"/>
                </a:solidFill>
              </a:rPr>
              <a:t>Хаски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977268"/>
            <a:ext cx="6425133" cy="4245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8992" y="928670"/>
            <a:ext cx="16914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Чайки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zemlya-franca-iosifa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21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1357298"/>
            <a:ext cx="82153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b="1" dirty="0" smtClean="0">
                <a:solidFill>
                  <a:srgbClr val="00B050"/>
                </a:solidFill>
              </a:rPr>
              <a:t>Растения.</a:t>
            </a:r>
            <a:endParaRPr lang="ru-RU" sz="13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3" y="785793"/>
            <a:ext cx="5357850" cy="53578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2-012-Vodorosli-Severnogo-Ledovitogo-oke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191590" cy="614369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45" y="928670"/>
            <a:ext cx="8895910" cy="5000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2428868"/>
            <a:ext cx="6572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Холодно, но прекрасно и красиво!!!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000240"/>
            <a:ext cx="5453100" cy="4089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4678" y="928670"/>
            <a:ext cx="16417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Чукчи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5" y="1180616"/>
            <a:ext cx="6664688" cy="44629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7" y="857232"/>
            <a:ext cx="6762795" cy="507209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27" y="928670"/>
            <a:ext cx="6667545" cy="500065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479" y="1000108"/>
            <a:ext cx="6667545" cy="5000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42</Words>
  <Application>Microsoft Office PowerPoint</Application>
  <PresentationFormat>Экран (4:3)</PresentationFormat>
  <Paragraphs>18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2015-01-25T10:18:47Z</dcterms:created>
  <dcterms:modified xsi:type="dcterms:W3CDTF">2015-11-18T16:27:38Z</dcterms:modified>
</cp:coreProperties>
</file>