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2" r:id="rId6"/>
    <p:sldId id="272" r:id="rId7"/>
    <p:sldId id="281" r:id="rId8"/>
    <p:sldId id="263" r:id="rId9"/>
    <p:sldId id="276" r:id="rId10"/>
    <p:sldId id="269" r:id="rId11"/>
    <p:sldId id="265" r:id="rId12"/>
    <p:sldId id="278" r:id="rId13"/>
    <p:sldId id="283" r:id="rId14"/>
    <p:sldId id="268" r:id="rId15"/>
    <p:sldId id="282" r:id="rId16"/>
    <p:sldId id="280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5AD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56FEA-910B-459F-BFEE-55F8E266F7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EDA262-5DAE-446E-9F6C-B79441FD047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Интенсификация всех уровней учебно-воспитательного процесса за счет применения средств современных информационных технологий: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повышение эффективности и качества процесса обучения;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повышение активности познавательной деятельности;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углубление межпредметных связей;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увеличение объема и оптимизация поиска нужной информации.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индивидуализация и дифференциация процесса обучения;</a:t>
          </a:r>
          <a:endParaRPr lang="ru-RU" sz="2000" b="1" dirty="0">
            <a:solidFill>
              <a:schemeClr val="tx1"/>
            </a:solidFill>
            <a:effectLst>
              <a:outerShdw dist="50800" sx="1000" sy="1000" algn="ctr" rotWithShape="0">
                <a:srgbClr val="000000"/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03FFBF6-B79A-4B03-94E5-5A175E47981C}" type="parTrans" cxnId="{7CB55AFB-9DA1-45D7-B2DB-A393BF82E13B}">
      <dgm:prSet/>
      <dgm:spPr/>
      <dgm:t>
        <a:bodyPr/>
        <a:lstStyle/>
        <a:p>
          <a:endParaRPr lang="ru-RU"/>
        </a:p>
      </dgm:t>
    </dgm:pt>
    <dgm:pt modelId="{DCC156C7-CA13-41E1-82F7-1153759F7807}" type="sibTrans" cxnId="{7CB55AFB-9DA1-45D7-B2DB-A393BF82E13B}">
      <dgm:prSet/>
      <dgm:spPr/>
      <dgm:t>
        <a:bodyPr/>
        <a:lstStyle/>
        <a:p>
          <a:endParaRPr lang="ru-RU"/>
        </a:p>
      </dgm:t>
    </dgm:pt>
    <dgm:pt modelId="{78EE3DB7-3FA1-4EA7-AEC6-6D811295A68F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Работа на выполнение социального заказа общества:</a:t>
          </a:r>
        </a:p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подготовка информационно грамотной личности;</a:t>
          </a:r>
        </a:p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подготовка пользователя компьютерными средствами;</a:t>
          </a:r>
        </a:p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осуществление профориентационной работы в области физической культуры.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587791-3479-4D4B-A027-CE84A86B0B30}" type="parTrans" cxnId="{DC1B927B-7F49-4FB4-B55C-421BC43F17AE}">
      <dgm:prSet/>
      <dgm:spPr/>
      <dgm:t>
        <a:bodyPr/>
        <a:lstStyle/>
        <a:p>
          <a:endParaRPr lang="ru-RU"/>
        </a:p>
      </dgm:t>
    </dgm:pt>
    <dgm:pt modelId="{49D1B1C7-BC04-4FE4-9BFD-080D156E8EE8}" type="sibTrans" cxnId="{DC1B927B-7F49-4FB4-B55C-421BC43F17AE}">
      <dgm:prSet/>
      <dgm:spPr/>
      <dgm:t>
        <a:bodyPr/>
        <a:lstStyle/>
        <a:p>
          <a:endParaRPr lang="ru-RU"/>
        </a:p>
      </dgm:t>
    </dgm:pt>
    <dgm:pt modelId="{6FB63D97-6667-4D88-B1A0-197A38C34C68}" type="pres">
      <dgm:prSet presAssocID="{08656FEA-910B-459F-BFEE-55F8E266F7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8CDC5A-A097-498C-9FE6-4727BEE0D7D0}" type="pres">
      <dgm:prSet presAssocID="{7CEDA262-5DAE-446E-9F6C-B79441FD047F}" presName="parentLin" presStyleCnt="0"/>
      <dgm:spPr/>
    </dgm:pt>
    <dgm:pt modelId="{A8B6CD55-6D7D-4410-A992-356167A19D70}" type="pres">
      <dgm:prSet presAssocID="{7CEDA262-5DAE-446E-9F6C-B79441FD047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F3797CB-65C6-4A15-BC0A-34F169FB209A}" type="pres">
      <dgm:prSet presAssocID="{7CEDA262-5DAE-446E-9F6C-B79441FD047F}" presName="parentText" presStyleLbl="node1" presStyleIdx="0" presStyleCnt="2" custScaleX="139918" custScaleY="322415" custLinFactNeighborX="-57293" custLinFactNeighborY="380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4D262-7088-4C4D-9AEB-0498A592962C}" type="pres">
      <dgm:prSet presAssocID="{7CEDA262-5DAE-446E-9F6C-B79441FD047F}" presName="negativeSpace" presStyleCnt="0"/>
      <dgm:spPr/>
    </dgm:pt>
    <dgm:pt modelId="{977390A2-715D-42A6-9C67-A2D34D13B993}" type="pres">
      <dgm:prSet presAssocID="{7CEDA262-5DAE-446E-9F6C-B79441FD047F}" presName="childText" presStyleLbl="conFgAcc1" presStyleIdx="0" presStyleCnt="2" custLinFactNeighborX="606" custLinFactNeighborY="10918">
        <dgm:presLayoutVars>
          <dgm:bulletEnabled val="1"/>
        </dgm:presLayoutVars>
      </dgm:prSet>
      <dgm:spPr>
        <a:solidFill>
          <a:schemeClr val="accent3">
            <a:lumMod val="75000"/>
            <a:alpha val="90000"/>
          </a:schemeClr>
        </a:solidFill>
      </dgm:spPr>
    </dgm:pt>
    <dgm:pt modelId="{91D4C4AA-7726-41FC-B3FE-9BCFDC498572}" type="pres">
      <dgm:prSet presAssocID="{DCC156C7-CA13-41E1-82F7-1153759F7807}" presName="spaceBetweenRectangles" presStyleCnt="0"/>
      <dgm:spPr/>
    </dgm:pt>
    <dgm:pt modelId="{1F92D863-A028-462D-B844-166ED2705475}" type="pres">
      <dgm:prSet presAssocID="{78EE3DB7-3FA1-4EA7-AEC6-6D811295A68F}" presName="parentLin" presStyleCnt="0"/>
      <dgm:spPr/>
    </dgm:pt>
    <dgm:pt modelId="{15F17921-82C4-4784-91C2-56782CADA749}" type="pres">
      <dgm:prSet presAssocID="{78EE3DB7-3FA1-4EA7-AEC6-6D811295A68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CAAC9E03-1965-44EB-9AFD-75AC2678FBEB}" type="pres">
      <dgm:prSet presAssocID="{78EE3DB7-3FA1-4EA7-AEC6-6D811295A68F}" presName="parentText" presStyleLbl="node1" presStyleIdx="1" presStyleCnt="2" custScaleX="142857" custScaleY="249110" custLinFactNeighborX="-49742" custLinFactNeighborY="277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168E3-8FEA-4547-9380-552FAB12637D}" type="pres">
      <dgm:prSet presAssocID="{78EE3DB7-3FA1-4EA7-AEC6-6D811295A68F}" presName="negativeSpace" presStyleCnt="0"/>
      <dgm:spPr/>
    </dgm:pt>
    <dgm:pt modelId="{22556217-74B1-4364-881E-CB7792252C73}" type="pres">
      <dgm:prSet presAssocID="{78EE3DB7-3FA1-4EA7-AEC6-6D811295A68F}" presName="childText" presStyleLbl="conFgAcc1" presStyleIdx="1" presStyleCnt="2">
        <dgm:presLayoutVars>
          <dgm:bulletEnabled val="1"/>
        </dgm:presLayoutVars>
      </dgm:prSet>
      <dgm:spPr>
        <a:solidFill>
          <a:schemeClr val="accent3">
            <a:lumMod val="75000"/>
            <a:alpha val="90000"/>
          </a:schemeClr>
        </a:solidFill>
      </dgm:spPr>
    </dgm:pt>
  </dgm:ptLst>
  <dgm:cxnLst>
    <dgm:cxn modelId="{EDAE0FD0-2C22-4743-9A57-F8D0034D98DE}" type="presOf" srcId="{78EE3DB7-3FA1-4EA7-AEC6-6D811295A68F}" destId="{15F17921-82C4-4784-91C2-56782CADA749}" srcOrd="0" destOrd="0" presId="urn:microsoft.com/office/officeart/2005/8/layout/list1"/>
    <dgm:cxn modelId="{DC1B927B-7F49-4FB4-B55C-421BC43F17AE}" srcId="{08656FEA-910B-459F-BFEE-55F8E266F7A7}" destId="{78EE3DB7-3FA1-4EA7-AEC6-6D811295A68F}" srcOrd="1" destOrd="0" parTransId="{E4587791-3479-4D4B-A027-CE84A86B0B30}" sibTransId="{49D1B1C7-BC04-4FE4-9BFD-080D156E8EE8}"/>
    <dgm:cxn modelId="{8BCEBE86-D95C-4DE2-9D87-8F071F4A430A}" type="presOf" srcId="{78EE3DB7-3FA1-4EA7-AEC6-6D811295A68F}" destId="{CAAC9E03-1965-44EB-9AFD-75AC2678FBEB}" srcOrd="1" destOrd="0" presId="urn:microsoft.com/office/officeart/2005/8/layout/list1"/>
    <dgm:cxn modelId="{C9C4AAED-1FAF-4AF7-9F8F-B36CED48E7C8}" type="presOf" srcId="{08656FEA-910B-459F-BFEE-55F8E266F7A7}" destId="{6FB63D97-6667-4D88-B1A0-197A38C34C68}" srcOrd="0" destOrd="0" presId="urn:microsoft.com/office/officeart/2005/8/layout/list1"/>
    <dgm:cxn modelId="{775C927C-A4A7-473F-9197-0AF5349FBCFC}" type="presOf" srcId="{7CEDA262-5DAE-446E-9F6C-B79441FD047F}" destId="{A8B6CD55-6D7D-4410-A992-356167A19D70}" srcOrd="0" destOrd="0" presId="urn:microsoft.com/office/officeart/2005/8/layout/list1"/>
    <dgm:cxn modelId="{7CB55AFB-9DA1-45D7-B2DB-A393BF82E13B}" srcId="{08656FEA-910B-459F-BFEE-55F8E266F7A7}" destId="{7CEDA262-5DAE-446E-9F6C-B79441FD047F}" srcOrd="0" destOrd="0" parTransId="{F03FFBF6-B79A-4B03-94E5-5A175E47981C}" sibTransId="{DCC156C7-CA13-41E1-82F7-1153759F7807}"/>
    <dgm:cxn modelId="{BC309529-DC16-41A1-9E82-57850455CF8E}" type="presOf" srcId="{7CEDA262-5DAE-446E-9F6C-B79441FD047F}" destId="{9F3797CB-65C6-4A15-BC0A-34F169FB209A}" srcOrd="1" destOrd="0" presId="urn:microsoft.com/office/officeart/2005/8/layout/list1"/>
    <dgm:cxn modelId="{4E1BA949-68B0-4E32-9314-71B20F5474AA}" type="presParOf" srcId="{6FB63D97-6667-4D88-B1A0-197A38C34C68}" destId="{A88CDC5A-A097-498C-9FE6-4727BEE0D7D0}" srcOrd="0" destOrd="0" presId="urn:microsoft.com/office/officeart/2005/8/layout/list1"/>
    <dgm:cxn modelId="{E847D845-EE80-444B-A09B-94B1262A16DD}" type="presParOf" srcId="{A88CDC5A-A097-498C-9FE6-4727BEE0D7D0}" destId="{A8B6CD55-6D7D-4410-A992-356167A19D70}" srcOrd="0" destOrd="0" presId="urn:microsoft.com/office/officeart/2005/8/layout/list1"/>
    <dgm:cxn modelId="{78E1AA9E-4EC0-4661-AC46-F6FBF364975D}" type="presParOf" srcId="{A88CDC5A-A097-498C-9FE6-4727BEE0D7D0}" destId="{9F3797CB-65C6-4A15-BC0A-34F169FB209A}" srcOrd="1" destOrd="0" presId="urn:microsoft.com/office/officeart/2005/8/layout/list1"/>
    <dgm:cxn modelId="{A36F7122-23B8-47AF-9AB7-E990FEE66283}" type="presParOf" srcId="{6FB63D97-6667-4D88-B1A0-197A38C34C68}" destId="{C094D262-7088-4C4D-9AEB-0498A592962C}" srcOrd="1" destOrd="0" presId="urn:microsoft.com/office/officeart/2005/8/layout/list1"/>
    <dgm:cxn modelId="{811634E4-1F7A-46E2-A879-81E2FBD8B565}" type="presParOf" srcId="{6FB63D97-6667-4D88-B1A0-197A38C34C68}" destId="{977390A2-715D-42A6-9C67-A2D34D13B993}" srcOrd="2" destOrd="0" presId="urn:microsoft.com/office/officeart/2005/8/layout/list1"/>
    <dgm:cxn modelId="{9B906920-4ED8-4A22-AF7A-E39CF19319A5}" type="presParOf" srcId="{6FB63D97-6667-4D88-B1A0-197A38C34C68}" destId="{91D4C4AA-7726-41FC-B3FE-9BCFDC498572}" srcOrd="3" destOrd="0" presId="urn:microsoft.com/office/officeart/2005/8/layout/list1"/>
    <dgm:cxn modelId="{5ABF4499-7E04-443D-ACB2-0070245BC8C3}" type="presParOf" srcId="{6FB63D97-6667-4D88-B1A0-197A38C34C68}" destId="{1F92D863-A028-462D-B844-166ED2705475}" srcOrd="4" destOrd="0" presId="urn:microsoft.com/office/officeart/2005/8/layout/list1"/>
    <dgm:cxn modelId="{C9A9B572-BD68-41CE-B4EB-6EF815800101}" type="presParOf" srcId="{1F92D863-A028-462D-B844-166ED2705475}" destId="{15F17921-82C4-4784-91C2-56782CADA749}" srcOrd="0" destOrd="0" presId="urn:microsoft.com/office/officeart/2005/8/layout/list1"/>
    <dgm:cxn modelId="{313B8C19-B686-426C-BB4B-75B05E446C9E}" type="presParOf" srcId="{1F92D863-A028-462D-B844-166ED2705475}" destId="{CAAC9E03-1965-44EB-9AFD-75AC2678FBEB}" srcOrd="1" destOrd="0" presId="urn:microsoft.com/office/officeart/2005/8/layout/list1"/>
    <dgm:cxn modelId="{00FA9E2F-AD20-42EB-9BAF-E6201772D25A}" type="presParOf" srcId="{6FB63D97-6667-4D88-B1A0-197A38C34C68}" destId="{212168E3-8FEA-4547-9380-552FAB12637D}" srcOrd="5" destOrd="0" presId="urn:microsoft.com/office/officeart/2005/8/layout/list1"/>
    <dgm:cxn modelId="{F52DBB9D-9985-4A4B-8DCB-BFE71823F764}" type="presParOf" srcId="{6FB63D97-6667-4D88-B1A0-197A38C34C68}" destId="{22556217-74B1-4364-881E-CB7792252C7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3E7FDD-5914-46F1-BAA4-D2D1D82206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ED9041D0-5D2A-4D7C-8AE7-58793AE5EC47}">
      <dgm:prSet phldrT="[Текст]" phldr="1"/>
      <dgm:spPr/>
      <dgm:t>
        <a:bodyPr/>
        <a:lstStyle/>
        <a:p>
          <a:endParaRPr lang="ru-RU"/>
        </a:p>
      </dgm:t>
    </dgm:pt>
    <dgm:pt modelId="{7CDEEA41-B111-45CF-9D5C-74E41DE34F9A}" type="parTrans" cxnId="{634F4F63-E0AF-4865-A793-F32EF0A4D9C7}">
      <dgm:prSet/>
      <dgm:spPr/>
      <dgm:t>
        <a:bodyPr/>
        <a:lstStyle/>
        <a:p>
          <a:endParaRPr lang="ru-RU"/>
        </a:p>
      </dgm:t>
    </dgm:pt>
    <dgm:pt modelId="{6D456966-1504-4CBC-8AA5-0AEFD67DF1BC}" type="sibTrans" cxnId="{634F4F63-E0AF-4865-A793-F32EF0A4D9C7}">
      <dgm:prSet/>
      <dgm:spPr/>
      <dgm:t>
        <a:bodyPr/>
        <a:lstStyle/>
        <a:p>
          <a:endParaRPr lang="ru-RU"/>
        </a:p>
      </dgm:t>
    </dgm:pt>
    <dgm:pt modelId="{3DBA928A-BCA8-43E6-BC6F-F2A99760AC1E}">
      <dgm:prSet phldrT="[Текст]" phldr="1"/>
      <dgm:spPr/>
      <dgm:t>
        <a:bodyPr/>
        <a:lstStyle/>
        <a:p>
          <a:endParaRPr lang="ru-RU"/>
        </a:p>
      </dgm:t>
    </dgm:pt>
    <dgm:pt modelId="{75AD4EDE-0538-4051-B4E4-188852612DD2}" type="parTrans" cxnId="{E8F40107-296A-4E0D-BFF9-16B53E9174D8}">
      <dgm:prSet/>
      <dgm:spPr/>
      <dgm:t>
        <a:bodyPr/>
        <a:lstStyle/>
        <a:p>
          <a:endParaRPr lang="ru-RU"/>
        </a:p>
      </dgm:t>
    </dgm:pt>
    <dgm:pt modelId="{D77492C8-EEFC-416F-9542-358AAFEBB538}" type="sibTrans" cxnId="{E8F40107-296A-4E0D-BFF9-16B53E9174D8}">
      <dgm:prSet/>
      <dgm:spPr/>
      <dgm:t>
        <a:bodyPr/>
        <a:lstStyle/>
        <a:p>
          <a:endParaRPr lang="ru-RU"/>
        </a:p>
      </dgm:t>
    </dgm:pt>
    <dgm:pt modelId="{AFABBFAC-4C82-43C5-AC63-4A263BF3D67B}">
      <dgm:prSet phldrT="[Текст]" phldr="1"/>
      <dgm:spPr/>
      <dgm:t>
        <a:bodyPr/>
        <a:lstStyle/>
        <a:p>
          <a:endParaRPr lang="ru-RU"/>
        </a:p>
      </dgm:t>
    </dgm:pt>
    <dgm:pt modelId="{E98165CB-730C-4D65-AFBA-413F3AE0B40E}" type="parTrans" cxnId="{690F82E5-9E40-431C-809E-B85D373172F8}">
      <dgm:prSet/>
      <dgm:spPr/>
      <dgm:t>
        <a:bodyPr/>
        <a:lstStyle/>
        <a:p>
          <a:endParaRPr lang="ru-RU"/>
        </a:p>
      </dgm:t>
    </dgm:pt>
    <dgm:pt modelId="{AC9C1A0E-CA90-4AAB-ABBA-AF1FFF308600}" type="sibTrans" cxnId="{690F82E5-9E40-431C-809E-B85D373172F8}">
      <dgm:prSet/>
      <dgm:spPr/>
      <dgm:t>
        <a:bodyPr/>
        <a:lstStyle/>
        <a:p>
          <a:endParaRPr lang="ru-RU"/>
        </a:p>
      </dgm:t>
    </dgm:pt>
    <dgm:pt modelId="{529488C5-EEBF-4C5F-A7DC-2919D346A27D}" type="pres">
      <dgm:prSet presAssocID="{E03E7FDD-5914-46F1-BAA4-D2D1D822060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AA7D31-940F-4A10-9990-E7A34869BCE8}" type="pres">
      <dgm:prSet presAssocID="{ED9041D0-5D2A-4D7C-8AE7-58793AE5EC47}" presName="parentLin" presStyleCnt="0"/>
      <dgm:spPr/>
    </dgm:pt>
    <dgm:pt modelId="{908EB5D5-E410-4A71-ADAA-BA27419FDDA4}" type="pres">
      <dgm:prSet presAssocID="{ED9041D0-5D2A-4D7C-8AE7-58793AE5EC4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A5EE02-02D6-40CF-9C66-5235DED3A976}" type="pres">
      <dgm:prSet presAssocID="{ED9041D0-5D2A-4D7C-8AE7-58793AE5EC4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2C94F-417B-46EA-BC3C-AB6373E458C9}" type="pres">
      <dgm:prSet presAssocID="{ED9041D0-5D2A-4D7C-8AE7-58793AE5EC47}" presName="negativeSpace" presStyleCnt="0"/>
      <dgm:spPr/>
    </dgm:pt>
    <dgm:pt modelId="{4478CD49-5A90-4936-836C-4D71DC8FBB9A}" type="pres">
      <dgm:prSet presAssocID="{ED9041D0-5D2A-4D7C-8AE7-58793AE5EC47}" presName="childText" presStyleLbl="conFgAcc1" presStyleIdx="0" presStyleCnt="3">
        <dgm:presLayoutVars>
          <dgm:bulletEnabled val="1"/>
        </dgm:presLayoutVars>
      </dgm:prSet>
      <dgm:spPr/>
    </dgm:pt>
    <dgm:pt modelId="{64AE0D88-0973-41DF-BC8B-C7501D95CEB2}" type="pres">
      <dgm:prSet presAssocID="{6D456966-1504-4CBC-8AA5-0AEFD67DF1BC}" presName="spaceBetweenRectangles" presStyleCnt="0"/>
      <dgm:spPr/>
    </dgm:pt>
    <dgm:pt modelId="{CECADF22-C2D8-4803-9070-4C62D047187D}" type="pres">
      <dgm:prSet presAssocID="{3DBA928A-BCA8-43E6-BC6F-F2A99760AC1E}" presName="parentLin" presStyleCnt="0"/>
      <dgm:spPr/>
    </dgm:pt>
    <dgm:pt modelId="{E18F05CE-759D-4A5C-A933-BC0EA8B04131}" type="pres">
      <dgm:prSet presAssocID="{3DBA928A-BCA8-43E6-BC6F-F2A99760AC1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E681F90-5D2B-4809-B06E-DE478BBFDCFE}" type="pres">
      <dgm:prSet presAssocID="{3DBA928A-BCA8-43E6-BC6F-F2A99760AC1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54514-A0BC-400E-8715-C813409EDC0E}" type="pres">
      <dgm:prSet presAssocID="{3DBA928A-BCA8-43E6-BC6F-F2A99760AC1E}" presName="negativeSpace" presStyleCnt="0"/>
      <dgm:spPr/>
    </dgm:pt>
    <dgm:pt modelId="{A678C779-1582-4092-BCE8-DBDBF02FD066}" type="pres">
      <dgm:prSet presAssocID="{3DBA928A-BCA8-43E6-BC6F-F2A99760AC1E}" presName="childText" presStyleLbl="conFgAcc1" presStyleIdx="1" presStyleCnt="3">
        <dgm:presLayoutVars>
          <dgm:bulletEnabled val="1"/>
        </dgm:presLayoutVars>
      </dgm:prSet>
      <dgm:spPr/>
    </dgm:pt>
    <dgm:pt modelId="{A1054E3E-E0AB-4C05-B270-F1C923E2A267}" type="pres">
      <dgm:prSet presAssocID="{D77492C8-EEFC-416F-9542-358AAFEBB538}" presName="spaceBetweenRectangles" presStyleCnt="0"/>
      <dgm:spPr/>
    </dgm:pt>
    <dgm:pt modelId="{76AC83D9-7E27-4D1B-B4C0-A14800927E38}" type="pres">
      <dgm:prSet presAssocID="{AFABBFAC-4C82-43C5-AC63-4A263BF3D67B}" presName="parentLin" presStyleCnt="0"/>
      <dgm:spPr/>
    </dgm:pt>
    <dgm:pt modelId="{BE25B8D1-23A0-4A6C-9E28-19B64D330F7F}" type="pres">
      <dgm:prSet presAssocID="{AFABBFAC-4C82-43C5-AC63-4A263BF3D67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75E4F22-3C47-4161-9F1F-2D26F3756267}" type="pres">
      <dgm:prSet presAssocID="{AFABBFAC-4C82-43C5-AC63-4A263BF3D67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E7FDB-DC4C-41F3-B97B-265C681DF44B}" type="pres">
      <dgm:prSet presAssocID="{AFABBFAC-4C82-43C5-AC63-4A263BF3D67B}" presName="negativeSpace" presStyleCnt="0"/>
      <dgm:spPr/>
    </dgm:pt>
    <dgm:pt modelId="{07DF41E0-5328-4217-AC7B-EE5D0CE01981}" type="pres">
      <dgm:prSet presAssocID="{AFABBFAC-4C82-43C5-AC63-4A263BF3D6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F434D4F-B549-4E40-8936-8D8AA5C4F31A}" type="presOf" srcId="{AFABBFAC-4C82-43C5-AC63-4A263BF3D67B}" destId="{BE25B8D1-23A0-4A6C-9E28-19B64D330F7F}" srcOrd="0" destOrd="0" presId="urn:microsoft.com/office/officeart/2005/8/layout/list1"/>
    <dgm:cxn modelId="{D7DA9219-0F33-4B50-92CE-14C0DD11E8DC}" type="presOf" srcId="{3DBA928A-BCA8-43E6-BC6F-F2A99760AC1E}" destId="{E18F05CE-759D-4A5C-A933-BC0EA8B04131}" srcOrd="0" destOrd="0" presId="urn:microsoft.com/office/officeart/2005/8/layout/list1"/>
    <dgm:cxn modelId="{690F82E5-9E40-431C-809E-B85D373172F8}" srcId="{E03E7FDD-5914-46F1-BAA4-D2D1D8220609}" destId="{AFABBFAC-4C82-43C5-AC63-4A263BF3D67B}" srcOrd="2" destOrd="0" parTransId="{E98165CB-730C-4D65-AFBA-413F3AE0B40E}" sibTransId="{AC9C1A0E-CA90-4AAB-ABBA-AF1FFF308600}"/>
    <dgm:cxn modelId="{1CA5AF92-48E6-42C3-AC7F-EA165C3B52D3}" type="presOf" srcId="{AFABBFAC-4C82-43C5-AC63-4A263BF3D67B}" destId="{875E4F22-3C47-4161-9F1F-2D26F3756267}" srcOrd="1" destOrd="0" presId="urn:microsoft.com/office/officeart/2005/8/layout/list1"/>
    <dgm:cxn modelId="{E63D536A-5E27-44A9-9EF6-3775CB22B6CB}" type="presOf" srcId="{ED9041D0-5D2A-4D7C-8AE7-58793AE5EC47}" destId="{09A5EE02-02D6-40CF-9C66-5235DED3A976}" srcOrd="1" destOrd="0" presId="urn:microsoft.com/office/officeart/2005/8/layout/list1"/>
    <dgm:cxn modelId="{634F4F63-E0AF-4865-A793-F32EF0A4D9C7}" srcId="{E03E7FDD-5914-46F1-BAA4-D2D1D8220609}" destId="{ED9041D0-5D2A-4D7C-8AE7-58793AE5EC47}" srcOrd="0" destOrd="0" parTransId="{7CDEEA41-B111-45CF-9D5C-74E41DE34F9A}" sibTransId="{6D456966-1504-4CBC-8AA5-0AEFD67DF1BC}"/>
    <dgm:cxn modelId="{E8F40107-296A-4E0D-BFF9-16B53E9174D8}" srcId="{E03E7FDD-5914-46F1-BAA4-D2D1D8220609}" destId="{3DBA928A-BCA8-43E6-BC6F-F2A99760AC1E}" srcOrd="1" destOrd="0" parTransId="{75AD4EDE-0538-4051-B4E4-188852612DD2}" sibTransId="{D77492C8-EEFC-416F-9542-358AAFEBB538}"/>
    <dgm:cxn modelId="{E38DEAFC-374E-401E-92EF-3006CE31F891}" type="presOf" srcId="{E03E7FDD-5914-46F1-BAA4-D2D1D8220609}" destId="{529488C5-EEBF-4C5F-A7DC-2919D346A27D}" srcOrd="0" destOrd="0" presId="urn:microsoft.com/office/officeart/2005/8/layout/list1"/>
    <dgm:cxn modelId="{1E770F5C-909C-4739-B707-7AB5CC80588C}" type="presOf" srcId="{ED9041D0-5D2A-4D7C-8AE7-58793AE5EC47}" destId="{908EB5D5-E410-4A71-ADAA-BA27419FDDA4}" srcOrd="0" destOrd="0" presId="urn:microsoft.com/office/officeart/2005/8/layout/list1"/>
    <dgm:cxn modelId="{82214460-CBAA-49F1-AF4F-24D84CC398CC}" type="presOf" srcId="{3DBA928A-BCA8-43E6-BC6F-F2A99760AC1E}" destId="{9E681F90-5D2B-4809-B06E-DE478BBFDCFE}" srcOrd="1" destOrd="0" presId="urn:microsoft.com/office/officeart/2005/8/layout/list1"/>
    <dgm:cxn modelId="{0D7D67F9-5713-4A2B-95AD-BD61779F2DE4}" type="presParOf" srcId="{529488C5-EEBF-4C5F-A7DC-2919D346A27D}" destId="{A8AA7D31-940F-4A10-9990-E7A34869BCE8}" srcOrd="0" destOrd="0" presId="urn:microsoft.com/office/officeart/2005/8/layout/list1"/>
    <dgm:cxn modelId="{32E88661-29D6-4E94-8825-9138B9DC95EB}" type="presParOf" srcId="{A8AA7D31-940F-4A10-9990-E7A34869BCE8}" destId="{908EB5D5-E410-4A71-ADAA-BA27419FDDA4}" srcOrd="0" destOrd="0" presId="urn:microsoft.com/office/officeart/2005/8/layout/list1"/>
    <dgm:cxn modelId="{2CAA3467-0AF8-42F1-9486-C596D635D4AE}" type="presParOf" srcId="{A8AA7D31-940F-4A10-9990-E7A34869BCE8}" destId="{09A5EE02-02D6-40CF-9C66-5235DED3A976}" srcOrd="1" destOrd="0" presId="urn:microsoft.com/office/officeart/2005/8/layout/list1"/>
    <dgm:cxn modelId="{72CF8200-AF0B-4496-A73E-152857E1CA67}" type="presParOf" srcId="{529488C5-EEBF-4C5F-A7DC-2919D346A27D}" destId="{8672C94F-417B-46EA-BC3C-AB6373E458C9}" srcOrd="1" destOrd="0" presId="urn:microsoft.com/office/officeart/2005/8/layout/list1"/>
    <dgm:cxn modelId="{BDAABFF8-DB67-4D79-B65D-0571D1CB8410}" type="presParOf" srcId="{529488C5-EEBF-4C5F-A7DC-2919D346A27D}" destId="{4478CD49-5A90-4936-836C-4D71DC8FBB9A}" srcOrd="2" destOrd="0" presId="urn:microsoft.com/office/officeart/2005/8/layout/list1"/>
    <dgm:cxn modelId="{7611EB87-99BA-4135-99D0-720C97F5E3CC}" type="presParOf" srcId="{529488C5-EEBF-4C5F-A7DC-2919D346A27D}" destId="{64AE0D88-0973-41DF-BC8B-C7501D95CEB2}" srcOrd="3" destOrd="0" presId="urn:microsoft.com/office/officeart/2005/8/layout/list1"/>
    <dgm:cxn modelId="{97DD8BAA-DF28-4401-9976-DF5002375600}" type="presParOf" srcId="{529488C5-EEBF-4C5F-A7DC-2919D346A27D}" destId="{CECADF22-C2D8-4803-9070-4C62D047187D}" srcOrd="4" destOrd="0" presId="urn:microsoft.com/office/officeart/2005/8/layout/list1"/>
    <dgm:cxn modelId="{25D26692-E833-47F8-88FB-DF7050F2FD0E}" type="presParOf" srcId="{CECADF22-C2D8-4803-9070-4C62D047187D}" destId="{E18F05CE-759D-4A5C-A933-BC0EA8B04131}" srcOrd="0" destOrd="0" presId="urn:microsoft.com/office/officeart/2005/8/layout/list1"/>
    <dgm:cxn modelId="{1556B305-9884-4451-B9CD-0A3A4FE8EAC9}" type="presParOf" srcId="{CECADF22-C2D8-4803-9070-4C62D047187D}" destId="{9E681F90-5D2B-4809-B06E-DE478BBFDCFE}" srcOrd="1" destOrd="0" presId="urn:microsoft.com/office/officeart/2005/8/layout/list1"/>
    <dgm:cxn modelId="{58A6FD62-255F-4736-A662-0466FC56F301}" type="presParOf" srcId="{529488C5-EEBF-4C5F-A7DC-2919D346A27D}" destId="{E5E54514-A0BC-400E-8715-C813409EDC0E}" srcOrd="5" destOrd="0" presId="urn:microsoft.com/office/officeart/2005/8/layout/list1"/>
    <dgm:cxn modelId="{C411C59C-6CB1-4AC5-9E86-1F55CE94F4E8}" type="presParOf" srcId="{529488C5-EEBF-4C5F-A7DC-2919D346A27D}" destId="{A678C779-1582-4092-BCE8-DBDBF02FD066}" srcOrd="6" destOrd="0" presId="urn:microsoft.com/office/officeart/2005/8/layout/list1"/>
    <dgm:cxn modelId="{8FC4424D-0BB3-439C-A0A4-963AE119F4E4}" type="presParOf" srcId="{529488C5-EEBF-4C5F-A7DC-2919D346A27D}" destId="{A1054E3E-E0AB-4C05-B270-F1C923E2A267}" srcOrd="7" destOrd="0" presId="urn:microsoft.com/office/officeart/2005/8/layout/list1"/>
    <dgm:cxn modelId="{2CA18C78-C8EA-4B46-BCEB-60CBDAFE92C1}" type="presParOf" srcId="{529488C5-EEBF-4C5F-A7DC-2919D346A27D}" destId="{76AC83D9-7E27-4D1B-B4C0-A14800927E38}" srcOrd="8" destOrd="0" presId="urn:microsoft.com/office/officeart/2005/8/layout/list1"/>
    <dgm:cxn modelId="{05BCA82D-C32C-42A7-9F40-978CC12FBBC5}" type="presParOf" srcId="{76AC83D9-7E27-4D1B-B4C0-A14800927E38}" destId="{BE25B8D1-23A0-4A6C-9E28-19B64D330F7F}" srcOrd="0" destOrd="0" presId="urn:microsoft.com/office/officeart/2005/8/layout/list1"/>
    <dgm:cxn modelId="{57D6701B-6948-433E-9624-B32183472D39}" type="presParOf" srcId="{76AC83D9-7E27-4D1B-B4C0-A14800927E38}" destId="{875E4F22-3C47-4161-9F1F-2D26F3756267}" srcOrd="1" destOrd="0" presId="urn:microsoft.com/office/officeart/2005/8/layout/list1"/>
    <dgm:cxn modelId="{E3BB36C2-1FBA-48C8-BACD-25C4D9E46AFE}" type="presParOf" srcId="{529488C5-EEBF-4C5F-A7DC-2919D346A27D}" destId="{612E7FDB-DC4C-41F3-B97B-265C681DF44B}" srcOrd="9" destOrd="0" presId="urn:microsoft.com/office/officeart/2005/8/layout/list1"/>
    <dgm:cxn modelId="{76C0099F-6D57-4760-9BA9-E245DE604251}" type="presParOf" srcId="{529488C5-EEBF-4C5F-A7DC-2919D346A27D}" destId="{07DF41E0-5328-4217-AC7B-EE5D0CE019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FE9018-2734-436F-B4DC-0F2494B0EB4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288A0E-4BD3-4741-8A02-0D5F7F1A720A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Развитие личности обучаемого, подготовка индивида к комфортной жизни в условиях информационного общества:</a:t>
          </a:r>
        </a:p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развитие коммуникативных способностей;</a:t>
          </a:r>
        </a:p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умений принимать оптимальное решение или предлагать варианты решения в сложной ситуации;</a:t>
          </a:r>
        </a:p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эстетическое воспитание за счет использования компьютерной графики, технологии мультимедиа;</a:t>
          </a:r>
        </a:p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информационной культуры, умений осуществлять обработку информации;</a:t>
          </a:r>
        </a:p>
        <a:p>
          <a:pPr algn="just"/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умений осуществлять экспериментально–исследовательскую деятельность.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DD9B25-072A-4DF7-9F3E-2A270FF8B7AE}" type="parTrans" cxnId="{1C710E9B-1054-49FA-A56F-93D235C4EB62}">
      <dgm:prSet/>
      <dgm:spPr/>
      <dgm:t>
        <a:bodyPr/>
        <a:lstStyle/>
        <a:p>
          <a:endParaRPr lang="ru-RU"/>
        </a:p>
      </dgm:t>
    </dgm:pt>
    <dgm:pt modelId="{94C34D73-26D4-4B4E-A74B-BAF6BB18CBC8}" type="sibTrans" cxnId="{1C710E9B-1054-49FA-A56F-93D235C4EB62}">
      <dgm:prSet/>
      <dgm:spPr/>
      <dgm:t>
        <a:bodyPr/>
        <a:lstStyle/>
        <a:p>
          <a:endParaRPr lang="ru-RU"/>
        </a:p>
      </dgm:t>
    </dgm:pt>
    <dgm:pt modelId="{681956C2-1F54-45D6-8D00-3F2370CE067C}" type="pres">
      <dgm:prSet presAssocID="{FAFE9018-2734-436F-B4DC-0F2494B0EB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4332D5-84E7-49B6-A85C-794FA4473C21}" type="pres">
      <dgm:prSet presAssocID="{A5288A0E-4BD3-4741-8A02-0D5F7F1A720A}" presName="parentLin" presStyleCnt="0"/>
      <dgm:spPr/>
    </dgm:pt>
    <dgm:pt modelId="{FBF2D8D5-8183-4B7C-A8B8-E67D57B7FDF1}" type="pres">
      <dgm:prSet presAssocID="{A5288A0E-4BD3-4741-8A02-0D5F7F1A720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01D2A87E-F252-4B73-AD0F-21E5C7586422}" type="pres">
      <dgm:prSet presAssocID="{A5288A0E-4BD3-4741-8A02-0D5F7F1A720A}" presName="parentText" presStyleLbl="node1" presStyleIdx="0" presStyleCnt="1" custScaleX="142857" custScaleY="428263" custLinFactNeighborX="515" custLinFactNeighborY="42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50FF36-5084-411E-A749-1594FD12C70B}" type="pres">
      <dgm:prSet presAssocID="{A5288A0E-4BD3-4741-8A02-0D5F7F1A720A}" presName="negativeSpace" presStyleCnt="0"/>
      <dgm:spPr/>
    </dgm:pt>
    <dgm:pt modelId="{20A740C5-8636-4BDF-A4FB-106D1E2A9D40}" type="pres">
      <dgm:prSet presAssocID="{A5288A0E-4BD3-4741-8A02-0D5F7F1A720A}" presName="childText" presStyleLbl="conFgAcc1" presStyleIdx="0" presStyleCnt="1" custScaleY="168564" custLinFactNeighborY="25408">
        <dgm:presLayoutVars>
          <dgm:bulletEnabled val="1"/>
        </dgm:presLayoutVars>
      </dgm:prSet>
      <dgm:spPr>
        <a:solidFill>
          <a:schemeClr val="accent3">
            <a:lumMod val="50000"/>
            <a:alpha val="90000"/>
          </a:schemeClr>
        </a:solidFill>
      </dgm:spPr>
    </dgm:pt>
  </dgm:ptLst>
  <dgm:cxnLst>
    <dgm:cxn modelId="{1C710E9B-1054-49FA-A56F-93D235C4EB62}" srcId="{FAFE9018-2734-436F-B4DC-0F2494B0EB49}" destId="{A5288A0E-4BD3-4741-8A02-0D5F7F1A720A}" srcOrd="0" destOrd="0" parTransId="{1ADD9B25-072A-4DF7-9F3E-2A270FF8B7AE}" sibTransId="{94C34D73-26D4-4B4E-A74B-BAF6BB18CBC8}"/>
    <dgm:cxn modelId="{8DDF51AA-2E3B-49C8-8479-2E2A2DF74C09}" type="presOf" srcId="{A5288A0E-4BD3-4741-8A02-0D5F7F1A720A}" destId="{FBF2D8D5-8183-4B7C-A8B8-E67D57B7FDF1}" srcOrd="0" destOrd="0" presId="urn:microsoft.com/office/officeart/2005/8/layout/list1"/>
    <dgm:cxn modelId="{A60A732D-371C-4B25-B191-DC15D888BF89}" type="presOf" srcId="{A5288A0E-4BD3-4741-8A02-0D5F7F1A720A}" destId="{01D2A87E-F252-4B73-AD0F-21E5C7586422}" srcOrd="1" destOrd="0" presId="urn:microsoft.com/office/officeart/2005/8/layout/list1"/>
    <dgm:cxn modelId="{C9BCE710-BC9C-4A27-99CE-41AC95147D16}" type="presOf" srcId="{FAFE9018-2734-436F-B4DC-0F2494B0EB49}" destId="{681956C2-1F54-45D6-8D00-3F2370CE067C}" srcOrd="0" destOrd="0" presId="urn:microsoft.com/office/officeart/2005/8/layout/list1"/>
    <dgm:cxn modelId="{2DC9D8F9-953E-41A5-B312-5CE2F13CB2A4}" type="presParOf" srcId="{681956C2-1F54-45D6-8D00-3F2370CE067C}" destId="{304332D5-84E7-49B6-A85C-794FA4473C21}" srcOrd="0" destOrd="0" presId="urn:microsoft.com/office/officeart/2005/8/layout/list1"/>
    <dgm:cxn modelId="{49394483-E4A3-49C7-85D8-4113B1610E22}" type="presParOf" srcId="{304332D5-84E7-49B6-A85C-794FA4473C21}" destId="{FBF2D8D5-8183-4B7C-A8B8-E67D57B7FDF1}" srcOrd="0" destOrd="0" presId="urn:microsoft.com/office/officeart/2005/8/layout/list1"/>
    <dgm:cxn modelId="{B2581E06-719D-4DCC-9075-4EC0DA6087A2}" type="presParOf" srcId="{304332D5-84E7-49B6-A85C-794FA4473C21}" destId="{01D2A87E-F252-4B73-AD0F-21E5C7586422}" srcOrd="1" destOrd="0" presId="urn:microsoft.com/office/officeart/2005/8/layout/list1"/>
    <dgm:cxn modelId="{AB0A243F-2F6B-47D8-80B3-876B8C5E4D65}" type="presParOf" srcId="{681956C2-1F54-45D6-8D00-3F2370CE067C}" destId="{C850FF36-5084-411E-A749-1594FD12C70B}" srcOrd="1" destOrd="0" presId="urn:microsoft.com/office/officeart/2005/8/layout/list1"/>
    <dgm:cxn modelId="{E8173D87-6761-4B38-883C-C01B86C4D0F3}" type="presParOf" srcId="{681956C2-1F54-45D6-8D00-3F2370CE067C}" destId="{20A740C5-8636-4BDF-A4FB-106D1E2A9D4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4C492E-7429-4634-8D39-B0726FF31BD1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52D06D87-2F53-4ED5-BC72-D382ED61AEFE}" type="pres">
      <dgm:prSet presAssocID="{B04C492E-7429-4634-8D39-B0726FF31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C886E7E-2153-4B37-B3D4-3A07F7BA709D}" type="presOf" srcId="{B04C492E-7429-4634-8D39-B0726FF31BD1}" destId="{52D06D87-2F53-4ED5-BC72-D382ED61AEF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64F866E-1427-42CB-B944-904990D343B4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B11A70-DE54-412E-B60C-74754A1247A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Программы-тренажеры</a:t>
          </a:r>
          <a:r>
            <a:rPr lang="ru-RU" sz="20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</a:t>
          </a:r>
          <a:endParaRPr lang="ru-RU" sz="20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4A42ABC0-D45A-4F0F-9466-FAEA713BE054}" type="parTrans" cxnId="{FAA79769-D019-407D-99AD-3B3EE3FDE583}">
      <dgm:prSet/>
      <dgm:spPr/>
      <dgm:t>
        <a:bodyPr/>
        <a:lstStyle/>
        <a:p>
          <a:endParaRPr lang="ru-RU"/>
        </a:p>
      </dgm:t>
    </dgm:pt>
    <dgm:pt modelId="{F62EAAC0-63BB-4BC3-839A-087A13A6230D}" type="sibTrans" cxnId="{FAA79769-D019-407D-99AD-3B3EE3FDE583}">
      <dgm:prSet/>
      <dgm:spPr/>
      <dgm:t>
        <a:bodyPr/>
        <a:lstStyle/>
        <a:p>
          <a:endParaRPr lang="ru-RU"/>
        </a:p>
      </dgm:t>
    </dgm:pt>
    <dgm:pt modelId="{CE3AA04D-6733-4A4F-B15D-0149F20E18D2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формирования и закрепления умений и навыков, а также для самоподготовки учащихся. Используются эти программы, когда теоретический материал обучаемыми уже усвоен. </a:t>
          </a:r>
          <a:endParaRPr lang="ru-RU" sz="1600" dirty="0"/>
        </a:p>
      </dgm:t>
    </dgm:pt>
    <dgm:pt modelId="{FB31851E-FE36-4983-B0D7-4FB4850E5F05}" type="parTrans" cxnId="{4CD5D11A-90F5-45BA-8454-15C9D97E8B3D}">
      <dgm:prSet/>
      <dgm:spPr/>
      <dgm:t>
        <a:bodyPr/>
        <a:lstStyle/>
        <a:p>
          <a:endParaRPr lang="ru-RU"/>
        </a:p>
      </dgm:t>
    </dgm:pt>
    <dgm:pt modelId="{BE572F9A-A373-41D4-A398-EEA2403E9993}" type="sibTrans" cxnId="{4CD5D11A-90F5-45BA-8454-15C9D97E8B3D}">
      <dgm:prSet/>
      <dgm:spPr/>
      <dgm:t>
        <a:bodyPr/>
        <a:lstStyle/>
        <a:p>
          <a:endParaRPr lang="ru-RU"/>
        </a:p>
      </dgm:t>
    </dgm:pt>
    <dgm:pt modelId="{61CD4759-1253-448A-8730-0FAD112117B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Контролирующие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B466F4BF-833D-4A60-8C89-D2167BD129B6}" type="parTrans" cxnId="{5EADB806-7DB6-425A-846F-5C9046F76D46}">
      <dgm:prSet/>
      <dgm:spPr/>
      <dgm:t>
        <a:bodyPr/>
        <a:lstStyle/>
        <a:p>
          <a:endParaRPr lang="ru-RU"/>
        </a:p>
      </dgm:t>
    </dgm:pt>
    <dgm:pt modelId="{1EE23E8F-5CFE-4C4D-89E9-572FD867FA16}" type="sibTrans" cxnId="{5EADB806-7DB6-425A-846F-5C9046F76D46}">
      <dgm:prSet/>
      <dgm:spPr/>
      <dgm:t>
        <a:bodyPr/>
        <a:lstStyle/>
        <a:p>
          <a:endParaRPr lang="ru-RU"/>
        </a:p>
      </dgm:t>
    </dgm:pt>
    <dgm:pt modelId="{9E74C513-4BDE-420A-A81C-43117C41DF3E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контроля определенного уровня знаний и умений. Этот тип программ представлен разнообразными проверочными заданиями, в том числе в тестовой форме. </a:t>
          </a:r>
          <a:endParaRPr lang="ru-RU" sz="1600" dirty="0"/>
        </a:p>
      </dgm:t>
    </dgm:pt>
    <dgm:pt modelId="{4C5DEE05-B459-4C5B-998E-984E24E770FC}" type="parTrans" cxnId="{449BA5F1-85ED-4293-8B1B-4DA023B23202}">
      <dgm:prSet/>
      <dgm:spPr/>
      <dgm:t>
        <a:bodyPr/>
        <a:lstStyle/>
        <a:p>
          <a:endParaRPr lang="ru-RU"/>
        </a:p>
      </dgm:t>
    </dgm:pt>
    <dgm:pt modelId="{5E94DC58-DE89-4ACC-8CF7-45201491CE08}" type="sibTrans" cxnId="{449BA5F1-85ED-4293-8B1B-4DA023B23202}">
      <dgm:prSet/>
      <dgm:spPr/>
      <dgm:t>
        <a:bodyPr/>
        <a:lstStyle/>
        <a:p>
          <a:endParaRPr lang="ru-RU"/>
        </a:p>
      </dgm:t>
    </dgm:pt>
    <dgm:pt modelId="{A63C8831-B56C-47B8-BC4A-F627F77D6217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программы используются  преимущественно при объяснении нового материала для максимального его усвоения. </a:t>
          </a:r>
          <a:endParaRPr lang="ru-RU" sz="1600" dirty="0"/>
        </a:p>
      </dgm:t>
    </dgm:pt>
    <dgm:pt modelId="{4BBFC552-1693-49C7-B23F-452A3F7CD97C}" type="sibTrans" cxnId="{00961732-2F2A-4FE4-AFBF-A70E27C6C9B9}">
      <dgm:prSet/>
      <dgm:spPr/>
      <dgm:t>
        <a:bodyPr/>
        <a:lstStyle/>
        <a:p>
          <a:endParaRPr lang="ru-RU"/>
        </a:p>
      </dgm:t>
    </dgm:pt>
    <dgm:pt modelId="{431F9581-DE5B-48E8-A77E-49393D61208F}" type="parTrans" cxnId="{00961732-2F2A-4FE4-AFBF-A70E27C6C9B9}">
      <dgm:prSet/>
      <dgm:spPr/>
      <dgm:t>
        <a:bodyPr/>
        <a:lstStyle/>
        <a:p>
          <a:endParaRPr lang="ru-RU"/>
        </a:p>
      </dgm:t>
    </dgm:pt>
    <dgm:pt modelId="{05AA99EE-D816-460B-9666-B7E16FBAB70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Учебные (наставнические)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71E59865-3E60-4AD3-9207-0AC66FF1BE3C}" type="sibTrans" cxnId="{3CA7F984-ED6B-4447-9E54-07A65E5DABC8}">
      <dgm:prSet/>
      <dgm:spPr/>
      <dgm:t>
        <a:bodyPr/>
        <a:lstStyle/>
        <a:p>
          <a:endParaRPr lang="ru-RU"/>
        </a:p>
      </dgm:t>
    </dgm:pt>
    <dgm:pt modelId="{135E6C79-EE59-42DF-906F-805747673A53}" type="parTrans" cxnId="{3CA7F984-ED6B-4447-9E54-07A65E5DABC8}">
      <dgm:prSet/>
      <dgm:spPr/>
      <dgm:t>
        <a:bodyPr/>
        <a:lstStyle/>
        <a:p>
          <a:endParaRPr lang="ru-RU"/>
        </a:p>
      </dgm:t>
    </dgm:pt>
    <dgm:pt modelId="{7566D9D5-164C-428E-B888-1154A28AAA57}" type="pres">
      <dgm:prSet presAssocID="{C64F866E-1427-42CB-B944-904990D343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50A96D-901C-4298-BF10-1EA08BBC7DCA}" type="pres">
      <dgm:prSet presAssocID="{61CD4759-1253-448A-8730-0FAD112117BC}" presName="boxAndChildren" presStyleCnt="0"/>
      <dgm:spPr/>
    </dgm:pt>
    <dgm:pt modelId="{0C2A2B21-DD70-41DB-914A-B924EB46ACDF}" type="pres">
      <dgm:prSet presAssocID="{61CD4759-1253-448A-8730-0FAD112117BC}" presName="parentTextBox" presStyleLbl="node1" presStyleIdx="0" presStyleCnt="3"/>
      <dgm:spPr/>
      <dgm:t>
        <a:bodyPr/>
        <a:lstStyle/>
        <a:p>
          <a:endParaRPr lang="ru-RU"/>
        </a:p>
      </dgm:t>
    </dgm:pt>
    <dgm:pt modelId="{5442CCDE-0879-42E9-9802-E0BDF45C58A8}" type="pres">
      <dgm:prSet presAssocID="{61CD4759-1253-448A-8730-0FAD112117BC}" presName="entireBox" presStyleLbl="node1" presStyleIdx="0" presStyleCnt="3" custScaleY="38812" custLinFactNeighborY="-3819"/>
      <dgm:spPr/>
      <dgm:t>
        <a:bodyPr/>
        <a:lstStyle/>
        <a:p>
          <a:endParaRPr lang="ru-RU"/>
        </a:p>
      </dgm:t>
    </dgm:pt>
    <dgm:pt modelId="{CCD1E3BA-6FCA-46A0-9D77-41531BCF20A5}" type="pres">
      <dgm:prSet presAssocID="{61CD4759-1253-448A-8730-0FAD112117BC}" presName="descendantBox" presStyleCnt="0"/>
      <dgm:spPr/>
    </dgm:pt>
    <dgm:pt modelId="{0E705DB6-C42D-4C15-877C-9BAF385C897E}" type="pres">
      <dgm:prSet presAssocID="{9E74C513-4BDE-420A-A81C-43117C41DF3E}" presName="childTextBox" presStyleLbl="fgAccFollowNode1" presStyleIdx="0" presStyleCnt="3" custScaleY="70020" custLinFactNeighborX="-1235" custLinFactNeighborY="1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C7146-9F5D-4571-92AB-DCE0B67568BB}" type="pres">
      <dgm:prSet presAssocID="{F62EAAC0-63BB-4BC3-839A-087A13A6230D}" presName="sp" presStyleCnt="0"/>
      <dgm:spPr/>
    </dgm:pt>
    <dgm:pt modelId="{0E62BB82-DBD1-427D-9AE8-6F3D6AA90CE0}" type="pres">
      <dgm:prSet presAssocID="{2DB11A70-DE54-412E-B60C-74754A1247A0}" presName="arrowAndChildren" presStyleCnt="0"/>
      <dgm:spPr/>
    </dgm:pt>
    <dgm:pt modelId="{0B719AEC-1F9B-494D-B5F7-9D0411398CD8}" type="pres">
      <dgm:prSet presAssocID="{2DB11A70-DE54-412E-B60C-74754A1247A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D9314CD-FF38-4E4C-8270-D6290C1EA065}" type="pres">
      <dgm:prSet presAssocID="{2DB11A70-DE54-412E-B60C-74754A1247A0}" presName="arrow" presStyleLbl="node1" presStyleIdx="1" presStyleCnt="3" custScaleY="58209" custLinFactNeighborX="617" custLinFactNeighborY="1287"/>
      <dgm:spPr/>
      <dgm:t>
        <a:bodyPr/>
        <a:lstStyle/>
        <a:p>
          <a:endParaRPr lang="ru-RU"/>
        </a:p>
      </dgm:t>
    </dgm:pt>
    <dgm:pt modelId="{9F2F46AA-ABCA-42AD-B98A-CAAFE65667B2}" type="pres">
      <dgm:prSet presAssocID="{2DB11A70-DE54-412E-B60C-74754A1247A0}" presName="descendantArrow" presStyleCnt="0"/>
      <dgm:spPr/>
    </dgm:pt>
    <dgm:pt modelId="{554EE860-C8E1-4F45-9EA2-CFBA6C891DB8}" type="pres">
      <dgm:prSet presAssocID="{CE3AA04D-6733-4A4F-B15D-0149F20E18D2}" presName="childTextArrow" presStyleLbl="fgAccFollowNode1" presStyleIdx="1" presStyleCnt="3" custScaleY="59459" custLinFactNeighborX="617" custLinFactNeighborY="7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5BC07-D385-4BF7-B6EC-2BEC2D800DC9}" type="pres">
      <dgm:prSet presAssocID="{71E59865-3E60-4AD3-9207-0AC66FF1BE3C}" presName="sp" presStyleCnt="0"/>
      <dgm:spPr/>
    </dgm:pt>
    <dgm:pt modelId="{1DACE673-AB28-43F4-A11D-0821D5F39CC1}" type="pres">
      <dgm:prSet presAssocID="{05AA99EE-D816-460B-9666-B7E16FBAB700}" presName="arrowAndChildren" presStyleCnt="0"/>
      <dgm:spPr/>
    </dgm:pt>
    <dgm:pt modelId="{806AEE9C-2BE5-434E-A7F1-F343698FDABA}" type="pres">
      <dgm:prSet presAssocID="{05AA99EE-D816-460B-9666-B7E16FBAB70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4261BE7-64D5-4373-9BC2-33700A854F71}" type="pres">
      <dgm:prSet presAssocID="{05AA99EE-D816-460B-9666-B7E16FBAB700}" presName="arrow" presStyleLbl="node1" presStyleIdx="2" presStyleCnt="3" custScaleX="100000" custScaleY="57784" custLinFactNeighborX="-617" custLinFactNeighborY="-778"/>
      <dgm:spPr/>
      <dgm:t>
        <a:bodyPr/>
        <a:lstStyle/>
        <a:p>
          <a:endParaRPr lang="ru-RU"/>
        </a:p>
      </dgm:t>
    </dgm:pt>
    <dgm:pt modelId="{CD6C1ED5-48AF-423E-95C4-4DA736AA7DAD}" type="pres">
      <dgm:prSet presAssocID="{05AA99EE-D816-460B-9666-B7E16FBAB700}" presName="descendantArrow" presStyleCnt="0"/>
      <dgm:spPr/>
    </dgm:pt>
    <dgm:pt modelId="{BB1A75BC-E98C-4305-AC12-49436E3BE635}" type="pres">
      <dgm:prSet presAssocID="{A63C8831-B56C-47B8-BC4A-F627F77D6217}" presName="childTextArrow" presStyleLbl="fgAccFollowNode1" presStyleIdx="2" presStyleCnt="3" custScaleY="67711" custLinFactNeighborX="123" custLinFactNeighborY="15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26249F-2C6F-43B0-8737-10914DB91EE1}" type="presOf" srcId="{05AA99EE-D816-460B-9666-B7E16FBAB700}" destId="{806AEE9C-2BE5-434E-A7F1-F343698FDABA}" srcOrd="0" destOrd="0" presId="urn:microsoft.com/office/officeart/2005/8/layout/process4"/>
    <dgm:cxn modelId="{00961732-2F2A-4FE4-AFBF-A70E27C6C9B9}" srcId="{05AA99EE-D816-460B-9666-B7E16FBAB700}" destId="{A63C8831-B56C-47B8-BC4A-F627F77D6217}" srcOrd="0" destOrd="0" parTransId="{431F9581-DE5B-48E8-A77E-49393D61208F}" sibTransId="{4BBFC552-1693-49C7-B23F-452A3F7CD97C}"/>
    <dgm:cxn modelId="{5EADB806-7DB6-425A-846F-5C9046F76D46}" srcId="{C64F866E-1427-42CB-B944-904990D343B4}" destId="{61CD4759-1253-448A-8730-0FAD112117BC}" srcOrd="2" destOrd="0" parTransId="{B466F4BF-833D-4A60-8C89-D2167BD129B6}" sibTransId="{1EE23E8F-5CFE-4C4D-89E9-572FD867FA16}"/>
    <dgm:cxn modelId="{E2F44373-5522-4727-AB7A-2B7498D56E68}" type="presOf" srcId="{A63C8831-B56C-47B8-BC4A-F627F77D6217}" destId="{BB1A75BC-E98C-4305-AC12-49436E3BE635}" srcOrd="0" destOrd="0" presId="urn:microsoft.com/office/officeart/2005/8/layout/process4"/>
    <dgm:cxn modelId="{6EB450CD-B715-483B-A66E-75EAAF0CC442}" type="presOf" srcId="{05AA99EE-D816-460B-9666-B7E16FBAB700}" destId="{44261BE7-64D5-4373-9BC2-33700A854F71}" srcOrd="1" destOrd="0" presId="urn:microsoft.com/office/officeart/2005/8/layout/process4"/>
    <dgm:cxn modelId="{FAA79769-D019-407D-99AD-3B3EE3FDE583}" srcId="{C64F866E-1427-42CB-B944-904990D343B4}" destId="{2DB11A70-DE54-412E-B60C-74754A1247A0}" srcOrd="1" destOrd="0" parTransId="{4A42ABC0-D45A-4F0F-9466-FAEA713BE054}" sibTransId="{F62EAAC0-63BB-4BC3-839A-087A13A6230D}"/>
    <dgm:cxn modelId="{4CD5D11A-90F5-45BA-8454-15C9D97E8B3D}" srcId="{2DB11A70-DE54-412E-B60C-74754A1247A0}" destId="{CE3AA04D-6733-4A4F-B15D-0149F20E18D2}" srcOrd="0" destOrd="0" parTransId="{FB31851E-FE36-4983-B0D7-4FB4850E5F05}" sibTransId="{BE572F9A-A373-41D4-A398-EEA2403E9993}"/>
    <dgm:cxn modelId="{628A5A5F-B29C-428D-AE2B-0735C436368D}" type="presOf" srcId="{CE3AA04D-6733-4A4F-B15D-0149F20E18D2}" destId="{554EE860-C8E1-4F45-9EA2-CFBA6C891DB8}" srcOrd="0" destOrd="0" presId="urn:microsoft.com/office/officeart/2005/8/layout/process4"/>
    <dgm:cxn modelId="{1318BF7C-5881-4DA8-891C-ACC8AC0BDF16}" type="presOf" srcId="{C64F866E-1427-42CB-B944-904990D343B4}" destId="{7566D9D5-164C-428E-B888-1154A28AAA57}" srcOrd="0" destOrd="0" presId="urn:microsoft.com/office/officeart/2005/8/layout/process4"/>
    <dgm:cxn modelId="{449BA5F1-85ED-4293-8B1B-4DA023B23202}" srcId="{61CD4759-1253-448A-8730-0FAD112117BC}" destId="{9E74C513-4BDE-420A-A81C-43117C41DF3E}" srcOrd="0" destOrd="0" parTransId="{4C5DEE05-B459-4C5B-998E-984E24E770FC}" sibTransId="{5E94DC58-DE89-4ACC-8CF7-45201491CE08}"/>
    <dgm:cxn modelId="{A8917CE1-4FD6-48DA-9BC8-AE10EA849CE0}" type="presOf" srcId="{61CD4759-1253-448A-8730-0FAD112117BC}" destId="{5442CCDE-0879-42E9-9802-E0BDF45C58A8}" srcOrd="1" destOrd="0" presId="urn:microsoft.com/office/officeart/2005/8/layout/process4"/>
    <dgm:cxn modelId="{77769D35-615A-4384-885E-994445786A0D}" type="presOf" srcId="{61CD4759-1253-448A-8730-0FAD112117BC}" destId="{0C2A2B21-DD70-41DB-914A-B924EB46ACDF}" srcOrd="0" destOrd="0" presId="urn:microsoft.com/office/officeart/2005/8/layout/process4"/>
    <dgm:cxn modelId="{85BCE7CE-099F-471B-8477-DB3A62B8E537}" type="presOf" srcId="{2DB11A70-DE54-412E-B60C-74754A1247A0}" destId="{DD9314CD-FF38-4E4C-8270-D6290C1EA065}" srcOrd="1" destOrd="0" presId="urn:microsoft.com/office/officeart/2005/8/layout/process4"/>
    <dgm:cxn modelId="{3CA7F984-ED6B-4447-9E54-07A65E5DABC8}" srcId="{C64F866E-1427-42CB-B944-904990D343B4}" destId="{05AA99EE-D816-460B-9666-B7E16FBAB700}" srcOrd="0" destOrd="0" parTransId="{135E6C79-EE59-42DF-906F-805747673A53}" sibTransId="{71E59865-3E60-4AD3-9207-0AC66FF1BE3C}"/>
    <dgm:cxn modelId="{06EF9DDA-2713-4FB6-B9B9-B93596583194}" type="presOf" srcId="{9E74C513-4BDE-420A-A81C-43117C41DF3E}" destId="{0E705DB6-C42D-4C15-877C-9BAF385C897E}" srcOrd="0" destOrd="0" presId="urn:microsoft.com/office/officeart/2005/8/layout/process4"/>
    <dgm:cxn modelId="{EAD44A8B-A43F-46E7-8BCD-DDE44AB2298B}" type="presOf" srcId="{2DB11A70-DE54-412E-B60C-74754A1247A0}" destId="{0B719AEC-1F9B-494D-B5F7-9D0411398CD8}" srcOrd="0" destOrd="0" presId="urn:microsoft.com/office/officeart/2005/8/layout/process4"/>
    <dgm:cxn modelId="{E5BCBA82-3744-4147-9568-409FF327431D}" type="presParOf" srcId="{7566D9D5-164C-428E-B888-1154A28AAA57}" destId="{2050A96D-901C-4298-BF10-1EA08BBC7DCA}" srcOrd="0" destOrd="0" presId="urn:microsoft.com/office/officeart/2005/8/layout/process4"/>
    <dgm:cxn modelId="{D39B5C09-A95F-482E-82F7-8E90E50B41EC}" type="presParOf" srcId="{2050A96D-901C-4298-BF10-1EA08BBC7DCA}" destId="{0C2A2B21-DD70-41DB-914A-B924EB46ACDF}" srcOrd="0" destOrd="0" presId="urn:microsoft.com/office/officeart/2005/8/layout/process4"/>
    <dgm:cxn modelId="{39250142-1FAD-456B-A739-3BEE41A3D028}" type="presParOf" srcId="{2050A96D-901C-4298-BF10-1EA08BBC7DCA}" destId="{5442CCDE-0879-42E9-9802-E0BDF45C58A8}" srcOrd="1" destOrd="0" presId="urn:microsoft.com/office/officeart/2005/8/layout/process4"/>
    <dgm:cxn modelId="{CDDFDA47-1022-4B43-B104-182338AF575A}" type="presParOf" srcId="{2050A96D-901C-4298-BF10-1EA08BBC7DCA}" destId="{CCD1E3BA-6FCA-46A0-9D77-41531BCF20A5}" srcOrd="2" destOrd="0" presId="urn:microsoft.com/office/officeart/2005/8/layout/process4"/>
    <dgm:cxn modelId="{FA8A6059-6144-4227-9FEC-E655500621DD}" type="presParOf" srcId="{CCD1E3BA-6FCA-46A0-9D77-41531BCF20A5}" destId="{0E705DB6-C42D-4C15-877C-9BAF385C897E}" srcOrd="0" destOrd="0" presId="urn:microsoft.com/office/officeart/2005/8/layout/process4"/>
    <dgm:cxn modelId="{50B650C6-114A-4D10-86DD-ADD13604AB6C}" type="presParOf" srcId="{7566D9D5-164C-428E-B888-1154A28AAA57}" destId="{E2FC7146-9F5D-4571-92AB-DCE0B67568BB}" srcOrd="1" destOrd="0" presId="urn:microsoft.com/office/officeart/2005/8/layout/process4"/>
    <dgm:cxn modelId="{EE706A4B-9112-4A6D-9FBC-907C876A31FF}" type="presParOf" srcId="{7566D9D5-164C-428E-B888-1154A28AAA57}" destId="{0E62BB82-DBD1-427D-9AE8-6F3D6AA90CE0}" srcOrd="2" destOrd="0" presId="urn:microsoft.com/office/officeart/2005/8/layout/process4"/>
    <dgm:cxn modelId="{A599A632-ED75-408D-A675-EA1686A656CB}" type="presParOf" srcId="{0E62BB82-DBD1-427D-9AE8-6F3D6AA90CE0}" destId="{0B719AEC-1F9B-494D-B5F7-9D0411398CD8}" srcOrd="0" destOrd="0" presId="urn:microsoft.com/office/officeart/2005/8/layout/process4"/>
    <dgm:cxn modelId="{6A4B56AE-7B96-4DD1-840A-12749E2EFB72}" type="presParOf" srcId="{0E62BB82-DBD1-427D-9AE8-6F3D6AA90CE0}" destId="{DD9314CD-FF38-4E4C-8270-D6290C1EA065}" srcOrd="1" destOrd="0" presId="urn:microsoft.com/office/officeart/2005/8/layout/process4"/>
    <dgm:cxn modelId="{D64B3132-13BE-4822-8DD9-0C37150A77DA}" type="presParOf" srcId="{0E62BB82-DBD1-427D-9AE8-6F3D6AA90CE0}" destId="{9F2F46AA-ABCA-42AD-B98A-CAAFE65667B2}" srcOrd="2" destOrd="0" presId="urn:microsoft.com/office/officeart/2005/8/layout/process4"/>
    <dgm:cxn modelId="{E2EA4F07-F599-4491-AF44-5E1A00DC9137}" type="presParOf" srcId="{9F2F46AA-ABCA-42AD-B98A-CAAFE65667B2}" destId="{554EE860-C8E1-4F45-9EA2-CFBA6C891DB8}" srcOrd="0" destOrd="0" presId="urn:microsoft.com/office/officeart/2005/8/layout/process4"/>
    <dgm:cxn modelId="{7B498E37-6FCF-439A-B400-29ED1A2B9864}" type="presParOf" srcId="{7566D9D5-164C-428E-B888-1154A28AAA57}" destId="{1985BC07-D385-4BF7-B6EC-2BEC2D800DC9}" srcOrd="3" destOrd="0" presId="urn:microsoft.com/office/officeart/2005/8/layout/process4"/>
    <dgm:cxn modelId="{53F0C33B-ABF1-4979-8B76-3298A3987AD6}" type="presParOf" srcId="{7566D9D5-164C-428E-B888-1154A28AAA57}" destId="{1DACE673-AB28-43F4-A11D-0821D5F39CC1}" srcOrd="4" destOrd="0" presId="urn:microsoft.com/office/officeart/2005/8/layout/process4"/>
    <dgm:cxn modelId="{42730454-7E21-4FB0-866C-327321F4BF8A}" type="presParOf" srcId="{1DACE673-AB28-43F4-A11D-0821D5F39CC1}" destId="{806AEE9C-2BE5-434E-A7F1-F343698FDABA}" srcOrd="0" destOrd="0" presId="urn:microsoft.com/office/officeart/2005/8/layout/process4"/>
    <dgm:cxn modelId="{A8D0EEBD-2B0F-43BB-B3C3-AE7B19CAEAAE}" type="presParOf" srcId="{1DACE673-AB28-43F4-A11D-0821D5F39CC1}" destId="{44261BE7-64D5-4373-9BC2-33700A854F71}" srcOrd="1" destOrd="0" presId="urn:microsoft.com/office/officeart/2005/8/layout/process4"/>
    <dgm:cxn modelId="{AFBC700D-5D59-4FCB-8B74-B872455B473F}" type="presParOf" srcId="{1DACE673-AB28-43F4-A11D-0821D5F39CC1}" destId="{CD6C1ED5-48AF-423E-95C4-4DA736AA7DAD}" srcOrd="2" destOrd="0" presId="urn:microsoft.com/office/officeart/2005/8/layout/process4"/>
    <dgm:cxn modelId="{3D871CB7-9999-4917-A69F-F6A332B5A83A}" type="presParOf" srcId="{CD6C1ED5-48AF-423E-95C4-4DA736AA7DAD}" destId="{BB1A75BC-E98C-4305-AC12-49436E3BE63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48F35D3-A375-4AED-8802-80141BAE2B8D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174257-F043-4663-8C9B-A40C60A01F11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Демонстрационные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850B178E-88C5-4885-A7F8-AE5FD4EAFA52}" type="parTrans" cxnId="{962B4E38-6C47-456E-9C42-8C4C4057C78B}">
      <dgm:prSet/>
      <dgm:spPr/>
      <dgm:t>
        <a:bodyPr/>
        <a:lstStyle/>
        <a:p>
          <a:endParaRPr lang="ru-RU"/>
        </a:p>
      </dgm:t>
    </dgm:pt>
    <dgm:pt modelId="{8651859A-BEB1-4406-B63C-E59CC4FE7591}" type="sibTrans" cxnId="{962B4E38-6C47-456E-9C42-8C4C4057C78B}">
      <dgm:prSet/>
      <dgm:spPr/>
      <dgm:t>
        <a:bodyPr/>
        <a:lstStyle/>
        <a:p>
          <a:endParaRPr lang="ru-RU"/>
        </a:p>
      </dgm:t>
    </dgm:pt>
    <dgm:pt modelId="{12CEE034-AB19-45F0-B10F-CC944E79D7B5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наглядной демонстрации учебного материала описательного характера, разнообразных наглядных пособий (картины, фотографии, видеофрагменты</a:t>
          </a:r>
          <a:r>
            <a:rPr lang="ru-RU" sz="2000" dirty="0" smtClean="0"/>
            <a:t>). </a:t>
          </a:r>
          <a:endParaRPr lang="ru-RU" sz="2000" dirty="0"/>
        </a:p>
      </dgm:t>
    </dgm:pt>
    <dgm:pt modelId="{81157DFD-B434-4F8B-808E-D2F0C2641BD5}" type="parTrans" cxnId="{5EE0CF5F-BE52-4DE7-AA36-011D4AF25524}">
      <dgm:prSet/>
      <dgm:spPr/>
      <dgm:t>
        <a:bodyPr/>
        <a:lstStyle/>
        <a:p>
          <a:endParaRPr lang="ru-RU"/>
        </a:p>
      </dgm:t>
    </dgm:pt>
    <dgm:pt modelId="{8DE9FCCD-1527-40AB-B8B1-9EC35C8418F9}" type="sibTrans" cxnId="{5EE0CF5F-BE52-4DE7-AA36-011D4AF25524}">
      <dgm:prSet/>
      <dgm:spPr/>
      <dgm:t>
        <a:bodyPr/>
        <a:lstStyle/>
        <a:p>
          <a:endParaRPr lang="ru-RU"/>
        </a:p>
      </dgm:t>
    </dgm:pt>
    <dgm:pt modelId="{ECD5BF22-A456-48DA-8E26-39047A838F8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Информационно - справочные программы </a:t>
          </a:r>
          <a:endParaRPr lang="ru-RU" sz="2000" b="1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275FFB37-BEDA-4214-81D5-BE563DC33086}" type="parTrans" cxnId="{E5266021-4719-4B4E-86DD-F3E110271CC6}">
      <dgm:prSet/>
      <dgm:spPr/>
      <dgm:t>
        <a:bodyPr/>
        <a:lstStyle/>
        <a:p>
          <a:endParaRPr lang="ru-RU"/>
        </a:p>
      </dgm:t>
    </dgm:pt>
    <dgm:pt modelId="{1063ED6E-5026-4253-B61E-0360354E07AF}" type="sibTrans" cxnId="{E5266021-4719-4B4E-86DD-F3E110271CC6}">
      <dgm:prSet/>
      <dgm:spPr/>
      <dgm:t>
        <a:bodyPr/>
        <a:lstStyle/>
        <a:p>
          <a:endParaRPr lang="ru-RU"/>
        </a:p>
      </dgm:t>
    </dgm:pt>
    <dgm:pt modelId="{1E7F9554-C9BB-4B64-B0AA-C16634C9C066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для вывода необходимой информации с подключением к образовательным ресурсам Интернета. </a:t>
          </a:r>
          <a:endParaRPr lang="ru-RU" sz="1600" dirty="0"/>
        </a:p>
      </dgm:t>
    </dgm:pt>
    <dgm:pt modelId="{30153E42-0029-441B-8EC4-7BBF6018A3B3}" type="parTrans" cxnId="{F837EE13-7583-47C1-A53E-0EDC5617DDA5}">
      <dgm:prSet/>
      <dgm:spPr/>
      <dgm:t>
        <a:bodyPr/>
        <a:lstStyle/>
        <a:p>
          <a:endParaRPr lang="ru-RU"/>
        </a:p>
      </dgm:t>
    </dgm:pt>
    <dgm:pt modelId="{0A847417-EAB9-4AAF-B988-FB991642AC8B}" type="sibTrans" cxnId="{F837EE13-7583-47C1-A53E-0EDC5617DDA5}">
      <dgm:prSet/>
      <dgm:spPr/>
      <dgm:t>
        <a:bodyPr/>
        <a:lstStyle/>
        <a:p>
          <a:endParaRPr lang="ru-RU"/>
        </a:p>
      </dgm:t>
    </dgm:pt>
    <dgm:pt modelId="{3757676A-EF59-4F6D-998B-05519D9AFD6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Мультимедиа-учебники</a:t>
          </a:r>
          <a:r>
            <a:rPr lang="ru-RU" sz="2000" b="1" dirty="0" smtClean="0"/>
            <a:t> </a:t>
          </a:r>
          <a:endParaRPr lang="ru-RU" sz="2000" b="1" dirty="0"/>
        </a:p>
      </dgm:t>
    </dgm:pt>
    <dgm:pt modelId="{467074BC-E2F2-4C49-A983-8FE249D8403F}" type="parTrans" cxnId="{C6792A4C-5238-4EEB-BB97-1B4AF4BFE498}">
      <dgm:prSet/>
      <dgm:spPr/>
      <dgm:t>
        <a:bodyPr/>
        <a:lstStyle/>
        <a:p>
          <a:endParaRPr lang="ru-RU"/>
        </a:p>
      </dgm:t>
    </dgm:pt>
    <dgm:pt modelId="{627BDD34-6414-40A6-9756-B15EF23034AB}" type="sibTrans" cxnId="{C6792A4C-5238-4EEB-BB97-1B4AF4BFE498}">
      <dgm:prSet/>
      <dgm:spPr/>
      <dgm:t>
        <a:bodyPr/>
        <a:lstStyle/>
        <a:p>
          <a:endParaRPr lang="ru-RU"/>
        </a:p>
      </dgm:t>
    </dgm:pt>
    <dgm:pt modelId="{B1D36812-E3E4-4B9E-BE42-E4492E651103}">
      <dgm:prSet phldrT="[Текст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комплексные программы, сочетающие в себе большинство элементов перечисленных видов программ. </a:t>
          </a:r>
          <a:endParaRPr lang="ru-RU" sz="1600" dirty="0"/>
        </a:p>
      </dgm:t>
    </dgm:pt>
    <dgm:pt modelId="{060B3786-4257-4DCF-87E9-3F60B07CA4BD}" type="sibTrans" cxnId="{F5E75457-516C-4D13-9ABD-0680F73159C6}">
      <dgm:prSet/>
      <dgm:spPr/>
      <dgm:t>
        <a:bodyPr/>
        <a:lstStyle/>
        <a:p>
          <a:endParaRPr lang="ru-RU"/>
        </a:p>
      </dgm:t>
    </dgm:pt>
    <dgm:pt modelId="{F0388720-8408-4822-A24B-50C0541D50F6}" type="parTrans" cxnId="{F5E75457-516C-4D13-9ABD-0680F73159C6}">
      <dgm:prSet/>
      <dgm:spPr/>
      <dgm:t>
        <a:bodyPr/>
        <a:lstStyle/>
        <a:p>
          <a:endParaRPr lang="ru-RU"/>
        </a:p>
      </dgm:t>
    </dgm:pt>
    <dgm:pt modelId="{087489A4-00C3-4D2D-9954-D09C9398BFF8}" type="pres">
      <dgm:prSet presAssocID="{E48F35D3-A375-4AED-8802-80141BAE2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ABF2E3-A193-4662-9D54-E835E204F646}" type="pres">
      <dgm:prSet presAssocID="{3757676A-EF59-4F6D-998B-05519D9AFD6E}" presName="boxAndChildren" presStyleCnt="0"/>
      <dgm:spPr/>
    </dgm:pt>
    <dgm:pt modelId="{F9A65FD6-1AE1-44C2-99BC-6399928C9258}" type="pres">
      <dgm:prSet presAssocID="{3757676A-EF59-4F6D-998B-05519D9AFD6E}" presName="parentTextBox" presStyleLbl="node1" presStyleIdx="0" presStyleCnt="3"/>
      <dgm:spPr/>
      <dgm:t>
        <a:bodyPr/>
        <a:lstStyle/>
        <a:p>
          <a:endParaRPr lang="ru-RU"/>
        </a:p>
      </dgm:t>
    </dgm:pt>
    <dgm:pt modelId="{1541762A-7899-419D-9887-964BEC5DAA52}" type="pres">
      <dgm:prSet presAssocID="{3757676A-EF59-4F6D-998B-05519D9AFD6E}" presName="entireBox" presStyleLbl="node1" presStyleIdx="0" presStyleCnt="3" custScaleY="137007" custLinFactNeighborX="-257" custLinFactNeighborY="4420"/>
      <dgm:spPr/>
      <dgm:t>
        <a:bodyPr/>
        <a:lstStyle/>
        <a:p>
          <a:endParaRPr lang="ru-RU"/>
        </a:p>
      </dgm:t>
    </dgm:pt>
    <dgm:pt modelId="{394BB3FD-9324-4A22-8C6A-EBA49BA9951E}" type="pres">
      <dgm:prSet presAssocID="{3757676A-EF59-4F6D-998B-05519D9AFD6E}" presName="descendantBox" presStyleCnt="0"/>
      <dgm:spPr/>
    </dgm:pt>
    <dgm:pt modelId="{9B50231D-4184-4010-AB08-38C3D07AC4E2}" type="pres">
      <dgm:prSet presAssocID="{B1D36812-E3E4-4B9E-BE42-E4492E651103}" presName="childTextBox" presStyleLbl="fgAccFollowNode1" presStyleIdx="0" presStyleCnt="3" custScaleY="121099" custLinFactNeighborX="-1235" custLinFactNeighborY="-5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0CC7A-AA0A-45FB-AFDE-0EC39B1C1C05}" type="pres">
      <dgm:prSet presAssocID="{1063ED6E-5026-4253-B61E-0360354E07AF}" presName="sp" presStyleCnt="0"/>
      <dgm:spPr/>
    </dgm:pt>
    <dgm:pt modelId="{6B66DF4E-E7EF-4E16-99F1-89DB7DD3A84E}" type="pres">
      <dgm:prSet presAssocID="{ECD5BF22-A456-48DA-8E26-39047A838F86}" presName="arrowAndChildren" presStyleCnt="0"/>
      <dgm:spPr/>
    </dgm:pt>
    <dgm:pt modelId="{7C790ABF-8904-46B0-814F-4E31C46C0E3D}" type="pres">
      <dgm:prSet presAssocID="{ECD5BF22-A456-48DA-8E26-39047A838F86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8F9B5B35-E2F2-49D8-A0DF-8ADF02D87F33}" type="pres">
      <dgm:prSet presAssocID="{ECD5BF22-A456-48DA-8E26-39047A838F86}" presName="arrow" presStyleLbl="node1" presStyleIdx="1" presStyleCnt="3" custLinFactNeighborY="-1860"/>
      <dgm:spPr/>
      <dgm:t>
        <a:bodyPr/>
        <a:lstStyle/>
        <a:p>
          <a:endParaRPr lang="ru-RU"/>
        </a:p>
      </dgm:t>
    </dgm:pt>
    <dgm:pt modelId="{B8B72099-B2B5-4E78-A639-B8EDDC37113D}" type="pres">
      <dgm:prSet presAssocID="{ECD5BF22-A456-48DA-8E26-39047A838F86}" presName="descendantArrow" presStyleCnt="0"/>
      <dgm:spPr/>
    </dgm:pt>
    <dgm:pt modelId="{5A50BB70-2100-49EE-8B94-DDF0BFF335D2}" type="pres">
      <dgm:prSet presAssocID="{1E7F9554-C9BB-4B64-B0AA-C16634C9C066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56A66-8F49-45B7-83A8-1FF924E519EE}" type="pres">
      <dgm:prSet presAssocID="{8651859A-BEB1-4406-B63C-E59CC4FE7591}" presName="sp" presStyleCnt="0"/>
      <dgm:spPr/>
    </dgm:pt>
    <dgm:pt modelId="{6936C9AB-C681-41B9-AE61-396633A294A8}" type="pres">
      <dgm:prSet presAssocID="{61174257-F043-4663-8C9B-A40C60A01F11}" presName="arrowAndChildren" presStyleCnt="0"/>
      <dgm:spPr/>
    </dgm:pt>
    <dgm:pt modelId="{DF7829AC-76FA-44DC-B9CD-0D492EB9BE9C}" type="pres">
      <dgm:prSet presAssocID="{61174257-F043-4663-8C9B-A40C60A01F11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663F878-F9F9-4384-97E0-2D7AF95A1300}" type="pres">
      <dgm:prSet presAssocID="{61174257-F043-4663-8C9B-A40C60A01F11}" presName="arrow" presStyleLbl="node1" presStyleIdx="2" presStyleCnt="3" custScaleY="105116" custLinFactNeighborX="-621" custLinFactNeighborY="-31"/>
      <dgm:spPr/>
      <dgm:t>
        <a:bodyPr/>
        <a:lstStyle/>
        <a:p>
          <a:endParaRPr lang="ru-RU"/>
        </a:p>
      </dgm:t>
    </dgm:pt>
    <dgm:pt modelId="{F23DA903-3B27-48A8-B562-D1094037D84D}" type="pres">
      <dgm:prSet presAssocID="{61174257-F043-4663-8C9B-A40C60A01F11}" presName="descendantArrow" presStyleCnt="0"/>
      <dgm:spPr/>
    </dgm:pt>
    <dgm:pt modelId="{BFA5A423-B73D-44CA-9A06-2F4AE9017AEA}" type="pres">
      <dgm:prSet presAssocID="{12CEE034-AB19-45F0-B10F-CC944E79D7B5}" presName="childTextArrow" presStyleLbl="fgAccFollowNode1" presStyleIdx="2" presStyleCnt="3" custScaleY="136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E43657-EDD7-4BE4-AA79-B55C799C610E}" type="presOf" srcId="{B1D36812-E3E4-4B9E-BE42-E4492E651103}" destId="{9B50231D-4184-4010-AB08-38C3D07AC4E2}" srcOrd="0" destOrd="0" presId="urn:microsoft.com/office/officeart/2005/8/layout/process4"/>
    <dgm:cxn modelId="{5EE0CF5F-BE52-4DE7-AA36-011D4AF25524}" srcId="{61174257-F043-4663-8C9B-A40C60A01F11}" destId="{12CEE034-AB19-45F0-B10F-CC944E79D7B5}" srcOrd="0" destOrd="0" parTransId="{81157DFD-B434-4F8B-808E-D2F0C2641BD5}" sibTransId="{8DE9FCCD-1527-40AB-B8B1-9EC35C8418F9}"/>
    <dgm:cxn modelId="{9196A43B-DC75-466A-8E40-D50D9BA1F90F}" type="presOf" srcId="{61174257-F043-4663-8C9B-A40C60A01F11}" destId="{8663F878-F9F9-4384-97E0-2D7AF95A1300}" srcOrd="1" destOrd="0" presId="urn:microsoft.com/office/officeart/2005/8/layout/process4"/>
    <dgm:cxn modelId="{FD9DBE7C-21FB-4313-B376-57373F8870EE}" type="presOf" srcId="{ECD5BF22-A456-48DA-8E26-39047A838F86}" destId="{8F9B5B35-E2F2-49D8-A0DF-8ADF02D87F33}" srcOrd="1" destOrd="0" presId="urn:microsoft.com/office/officeart/2005/8/layout/process4"/>
    <dgm:cxn modelId="{34BC32F0-0A6D-4600-B839-D924259F4C91}" type="presOf" srcId="{ECD5BF22-A456-48DA-8E26-39047A838F86}" destId="{7C790ABF-8904-46B0-814F-4E31C46C0E3D}" srcOrd="0" destOrd="0" presId="urn:microsoft.com/office/officeart/2005/8/layout/process4"/>
    <dgm:cxn modelId="{E48B41D1-78CC-4453-98B4-629D6255782D}" type="presOf" srcId="{61174257-F043-4663-8C9B-A40C60A01F11}" destId="{DF7829AC-76FA-44DC-B9CD-0D492EB9BE9C}" srcOrd="0" destOrd="0" presId="urn:microsoft.com/office/officeart/2005/8/layout/process4"/>
    <dgm:cxn modelId="{C8CF10F3-369C-4406-8FC1-57355145FDA4}" type="presOf" srcId="{12CEE034-AB19-45F0-B10F-CC944E79D7B5}" destId="{BFA5A423-B73D-44CA-9A06-2F4AE9017AEA}" srcOrd="0" destOrd="0" presId="urn:microsoft.com/office/officeart/2005/8/layout/process4"/>
    <dgm:cxn modelId="{962B4E38-6C47-456E-9C42-8C4C4057C78B}" srcId="{E48F35D3-A375-4AED-8802-80141BAE2B8D}" destId="{61174257-F043-4663-8C9B-A40C60A01F11}" srcOrd="0" destOrd="0" parTransId="{850B178E-88C5-4885-A7F8-AE5FD4EAFA52}" sibTransId="{8651859A-BEB1-4406-B63C-E59CC4FE7591}"/>
    <dgm:cxn modelId="{972E4240-C14A-4255-910A-864E2988D0A1}" type="presOf" srcId="{1E7F9554-C9BB-4B64-B0AA-C16634C9C066}" destId="{5A50BB70-2100-49EE-8B94-DDF0BFF335D2}" srcOrd="0" destOrd="0" presId="urn:microsoft.com/office/officeart/2005/8/layout/process4"/>
    <dgm:cxn modelId="{F5E75457-516C-4D13-9ABD-0680F73159C6}" srcId="{3757676A-EF59-4F6D-998B-05519D9AFD6E}" destId="{B1D36812-E3E4-4B9E-BE42-E4492E651103}" srcOrd="0" destOrd="0" parTransId="{F0388720-8408-4822-A24B-50C0541D50F6}" sibTransId="{060B3786-4257-4DCF-87E9-3F60B07CA4BD}"/>
    <dgm:cxn modelId="{E5266021-4719-4B4E-86DD-F3E110271CC6}" srcId="{E48F35D3-A375-4AED-8802-80141BAE2B8D}" destId="{ECD5BF22-A456-48DA-8E26-39047A838F86}" srcOrd="1" destOrd="0" parTransId="{275FFB37-BEDA-4214-81D5-BE563DC33086}" sibTransId="{1063ED6E-5026-4253-B61E-0360354E07AF}"/>
    <dgm:cxn modelId="{BE6BCCA4-D462-4340-B0DE-C1D483E862FA}" type="presOf" srcId="{E48F35D3-A375-4AED-8802-80141BAE2B8D}" destId="{087489A4-00C3-4D2D-9954-D09C9398BFF8}" srcOrd="0" destOrd="0" presId="urn:microsoft.com/office/officeart/2005/8/layout/process4"/>
    <dgm:cxn modelId="{C6792A4C-5238-4EEB-BB97-1B4AF4BFE498}" srcId="{E48F35D3-A375-4AED-8802-80141BAE2B8D}" destId="{3757676A-EF59-4F6D-998B-05519D9AFD6E}" srcOrd="2" destOrd="0" parTransId="{467074BC-E2F2-4C49-A983-8FE249D8403F}" sibTransId="{627BDD34-6414-40A6-9756-B15EF23034AB}"/>
    <dgm:cxn modelId="{0F49A19A-AA72-4076-AD14-73C721499F7F}" type="presOf" srcId="{3757676A-EF59-4F6D-998B-05519D9AFD6E}" destId="{1541762A-7899-419D-9887-964BEC5DAA52}" srcOrd="1" destOrd="0" presId="urn:microsoft.com/office/officeart/2005/8/layout/process4"/>
    <dgm:cxn modelId="{F837EE13-7583-47C1-A53E-0EDC5617DDA5}" srcId="{ECD5BF22-A456-48DA-8E26-39047A838F86}" destId="{1E7F9554-C9BB-4B64-B0AA-C16634C9C066}" srcOrd="0" destOrd="0" parTransId="{30153E42-0029-441B-8EC4-7BBF6018A3B3}" sibTransId="{0A847417-EAB9-4AAF-B988-FB991642AC8B}"/>
    <dgm:cxn modelId="{A2944B59-87C9-488A-8CC5-871CC448FA56}" type="presOf" srcId="{3757676A-EF59-4F6D-998B-05519D9AFD6E}" destId="{F9A65FD6-1AE1-44C2-99BC-6399928C9258}" srcOrd="0" destOrd="0" presId="urn:microsoft.com/office/officeart/2005/8/layout/process4"/>
    <dgm:cxn modelId="{0840B602-EEEA-4462-BAA1-42B20C1D2042}" type="presParOf" srcId="{087489A4-00C3-4D2D-9954-D09C9398BFF8}" destId="{C9ABF2E3-A193-4662-9D54-E835E204F646}" srcOrd="0" destOrd="0" presId="urn:microsoft.com/office/officeart/2005/8/layout/process4"/>
    <dgm:cxn modelId="{4A7AA016-3CD9-425F-9C5A-DD10DDD3ABCC}" type="presParOf" srcId="{C9ABF2E3-A193-4662-9D54-E835E204F646}" destId="{F9A65FD6-1AE1-44C2-99BC-6399928C9258}" srcOrd="0" destOrd="0" presId="urn:microsoft.com/office/officeart/2005/8/layout/process4"/>
    <dgm:cxn modelId="{00AFA500-26D8-4551-9310-A158F0F42631}" type="presParOf" srcId="{C9ABF2E3-A193-4662-9D54-E835E204F646}" destId="{1541762A-7899-419D-9887-964BEC5DAA52}" srcOrd="1" destOrd="0" presId="urn:microsoft.com/office/officeart/2005/8/layout/process4"/>
    <dgm:cxn modelId="{FA2B436C-3C64-4BB6-B301-57836BDDFF82}" type="presParOf" srcId="{C9ABF2E3-A193-4662-9D54-E835E204F646}" destId="{394BB3FD-9324-4A22-8C6A-EBA49BA9951E}" srcOrd="2" destOrd="0" presId="urn:microsoft.com/office/officeart/2005/8/layout/process4"/>
    <dgm:cxn modelId="{499F74C8-98B6-4003-BE00-B38B2A88B982}" type="presParOf" srcId="{394BB3FD-9324-4A22-8C6A-EBA49BA9951E}" destId="{9B50231D-4184-4010-AB08-38C3D07AC4E2}" srcOrd="0" destOrd="0" presId="urn:microsoft.com/office/officeart/2005/8/layout/process4"/>
    <dgm:cxn modelId="{E8126517-A289-4FF4-BA4C-2A8435DDFDF2}" type="presParOf" srcId="{087489A4-00C3-4D2D-9954-D09C9398BFF8}" destId="{B600CC7A-AA0A-45FB-AFDE-0EC39B1C1C05}" srcOrd="1" destOrd="0" presId="urn:microsoft.com/office/officeart/2005/8/layout/process4"/>
    <dgm:cxn modelId="{42759108-DFBD-4C81-98D7-8B1218A847BB}" type="presParOf" srcId="{087489A4-00C3-4D2D-9954-D09C9398BFF8}" destId="{6B66DF4E-E7EF-4E16-99F1-89DB7DD3A84E}" srcOrd="2" destOrd="0" presId="urn:microsoft.com/office/officeart/2005/8/layout/process4"/>
    <dgm:cxn modelId="{CF7A73AE-4129-4574-8906-7D67BEFD2C49}" type="presParOf" srcId="{6B66DF4E-E7EF-4E16-99F1-89DB7DD3A84E}" destId="{7C790ABF-8904-46B0-814F-4E31C46C0E3D}" srcOrd="0" destOrd="0" presId="urn:microsoft.com/office/officeart/2005/8/layout/process4"/>
    <dgm:cxn modelId="{34AAC2F1-8B62-4C58-ABD6-8068D7AE6D0D}" type="presParOf" srcId="{6B66DF4E-E7EF-4E16-99F1-89DB7DD3A84E}" destId="{8F9B5B35-E2F2-49D8-A0DF-8ADF02D87F33}" srcOrd="1" destOrd="0" presId="urn:microsoft.com/office/officeart/2005/8/layout/process4"/>
    <dgm:cxn modelId="{4DBFD9DB-7061-473A-BDA7-D5BF65414E6B}" type="presParOf" srcId="{6B66DF4E-E7EF-4E16-99F1-89DB7DD3A84E}" destId="{B8B72099-B2B5-4E78-A639-B8EDDC37113D}" srcOrd="2" destOrd="0" presId="urn:microsoft.com/office/officeart/2005/8/layout/process4"/>
    <dgm:cxn modelId="{6F3E1E8F-5170-4A86-9E58-BA454D2D7429}" type="presParOf" srcId="{B8B72099-B2B5-4E78-A639-B8EDDC37113D}" destId="{5A50BB70-2100-49EE-8B94-DDF0BFF335D2}" srcOrd="0" destOrd="0" presId="urn:microsoft.com/office/officeart/2005/8/layout/process4"/>
    <dgm:cxn modelId="{A350969B-41C4-4015-83B6-EEDAC127811E}" type="presParOf" srcId="{087489A4-00C3-4D2D-9954-D09C9398BFF8}" destId="{66856A66-8F49-45B7-83A8-1FF924E519EE}" srcOrd="3" destOrd="0" presId="urn:microsoft.com/office/officeart/2005/8/layout/process4"/>
    <dgm:cxn modelId="{1E0B3CA7-85E2-456A-A424-D6805BE90820}" type="presParOf" srcId="{087489A4-00C3-4D2D-9954-D09C9398BFF8}" destId="{6936C9AB-C681-41B9-AE61-396633A294A8}" srcOrd="4" destOrd="0" presId="urn:microsoft.com/office/officeart/2005/8/layout/process4"/>
    <dgm:cxn modelId="{1EBD147C-2901-4394-89D9-B4F12FA723AE}" type="presParOf" srcId="{6936C9AB-C681-41B9-AE61-396633A294A8}" destId="{DF7829AC-76FA-44DC-B9CD-0D492EB9BE9C}" srcOrd="0" destOrd="0" presId="urn:microsoft.com/office/officeart/2005/8/layout/process4"/>
    <dgm:cxn modelId="{13A9C792-C215-4B09-81CF-23D4EAB17C5F}" type="presParOf" srcId="{6936C9AB-C681-41B9-AE61-396633A294A8}" destId="{8663F878-F9F9-4384-97E0-2D7AF95A1300}" srcOrd="1" destOrd="0" presId="urn:microsoft.com/office/officeart/2005/8/layout/process4"/>
    <dgm:cxn modelId="{31972BD4-88FF-4B72-B4EF-643A7B438D77}" type="presParOf" srcId="{6936C9AB-C681-41B9-AE61-396633A294A8}" destId="{F23DA903-3B27-48A8-B562-D1094037D84D}" srcOrd="2" destOrd="0" presId="urn:microsoft.com/office/officeart/2005/8/layout/process4"/>
    <dgm:cxn modelId="{92D908B5-E3D1-4A6E-8609-3F0FB11B7753}" type="presParOf" srcId="{F23DA903-3B27-48A8-B562-D1094037D84D}" destId="{BFA5A423-B73D-44CA-9A06-2F4AE9017AE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3B402B-D05C-457B-B596-E00E29B8D2D6}" type="doc">
      <dgm:prSet loTypeId="urn:microsoft.com/office/officeart/2005/8/layout/target3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8F729EB-C842-45ED-9AD6-7EC07958F966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I этап </a:t>
          </a:r>
          <a:endParaRPr lang="en-US" sz="2000" b="1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– предусматривает просмотр школьниками техники двигательных действий великих спортсменов, собирание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пазла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целостного двигательного действия из элементов.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5808307-AE6C-4D8E-BC5C-FE4A8A716B4E}" type="parTrans" cxnId="{406C0B92-F521-4B1B-A5F6-ADD8F693F379}">
      <dgm:prSet/>
      <dgm:spPr/>
      <dgm:t>
        <a:bodyPr/>
        <a:lstStyle/>
        <a:p>
          <a:endParaRPr lang="ru-RU"/>
        </a:p>
      </dgm:t>
    </dgm:pt>
    <dgm:pt modelId="{4BF79BD3-F083-4322-B912-CD19BCD1D542}" type="sibTrans" cxnId="{406C0B92-F521-4B1B-A5F6-ADD8F693F379}">
      <dgm:prSet/>
      <dgm:spPr/>
      <dgm:t>
        <a:bodyPr/>
        <a:lstStyle/>
        <a:p>
          <a:endParaRPr lang="ru-RU"/>
        </a:p>
      </dgm:t>
    </dgm:pt>
    <dgm:pt modelId="{9826959F-BB51-48A8-A2D3-1789FD147698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II этап – технический </a:t>
          </a:r>
        </a:p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предполагает использование видеоаппаратуры (камер, фотоаппаратов, сотовых телефонов) для съемки двигательного действия, а затем его изучение и обработку в программе «По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кадровое движение».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4D8CA02-4627-4C6B-8B77-35ED7FA913A4}" type="parTrans" cxnId="{9AF267D8-4DFC-475A-8399-8B4FB006F8F9}">
      <dgm:prSet/>
      <dgm:spPr/>
      <dgm:t>
        <a:bodyPr/>
        <a:lstStyle/>
        <a:p>
          <a:endParaRPr lang="ru-RU"/>
        </a:p>
      </dgm:t>
    </dgm:pt>
    <dgm:pt modelId="{D905F341-9553-4137-A74E-C9F5ED164C65}" type="sibTrans" cxnId="{9AF267D8-4DFC-475A-8399-8B4FB006F8F9}">
      <dgm:prSet/>
      <dgm:spPr/>
      <dgm:t>
        <a:bodyPr/>
        <a:lstStyle/>
        <a:p>
          <a:endParaRPr lang="ru-RU"/>
        </a:p>
      </dgm:t>
    </dgm:pt>
    <dgm:pt modelId="{5D02651A-90CE-49A2-95A5-62265F10E232}">
      <dgm:prSet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 III этапе – аналитическом </a:t>
          </a:r>
        </a:p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– старшеклассники учатся принимать решения на основе анализа данных, перестраивать двигательное действие в зависимости от условий (урок, соревнование, рельеф местности, активность сопротивления), у них формируется адекватная самооценка.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F3C5F61-54B7-4AAF-9F24-02695612D458}" type="parTrans" cxnId="{8EAE65D0-D85E-456A-8676-99885655E5E7}">
      <dgm:prSet/>
      <dgm:spPr/>
      <dgm:t>
        <a:bodyPr/>
        <a:lstStyle/>
        <a:p>
          <a:endParaRPr lang="ru-RU"/>
        </a:p>
      </dgm:t>
    </dgm:pt>
    <dgm:pt modelId="{F1785A8E-B78A-4AAD-9E75-A8731DC675B9}" type="sibTrans" cxnId="{8EAE65D0-D85E-456A-8676-99885655E5E7}">
      <dgm:prSet/>
      <dgm:spPr/>
      <dgm:t>
        <a:bodyPr/>
        <a:lstStyle/>
        <a:p>
          <a:endParaRPr lang="ru-RU"/>
        </a:p>
      </dgm:t>
    </dgm:pt>
    <dgm:pt modelId="{03A1CA79-5567-4C00-83A8-4944DE26D30A}" type="pres">
      <dgm:prSet presAssocID="{443B402B-D05C-457B-B596-E00E29B8D2D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5D4B9A-DCBC-40F5-B210-6E381B05F01E}" type="pres">
      <dgm:prSet presAssocID="{B8F729EB-C842-45ED-9AD6-7EC07958F966}" presName="circle1" presStyleLbl="node1" presStyleIdx="0" presStyleCnt="3" custLinFactNeighborX="962"/>
      <dgm:spPr/>
    </dgm:pt>
    <dgm:pt modelId="{0DBEA82F-FF4C-4637-9995-5689BA0A4061}" type="pres">
      <dgm:prSet presAssocID="{B8F729EB-C842-45ED-9AD6-7EC07958F966}" presName="space" presStyleCnt="0"/>
      <dgm:spPr/>
    </dgm:pt>
    <dgm:pt modelId="{8D5F9031-0A7B-4FB8-9413-2EFC6F845124}" type="pres">
      <dgm:prSet presAssocID="{B8F729EB-C842-45ED-9AD6-7EC07958F966}" presName="rect1" presStyleLbl="alignAcc1" presStyleIdx="0" presStyleCnt="3" custScaleY="96056" custLinFactNeighborY="140"/>
      <dgm:spPr/>
      <dgm:t>
        <a:bodyPr/>
        <a:lstStyle/>
        <a:p>
          <a:endParaRPr lang="ru-RU"/>
        </a:p>
      </dgm:t>
    </dgm:pt>
    <dgm:pt modelId="{F23DA082-73B7-4BCF-A2FF-D9FB035A13CB}" type="pres">
      <dgm:prSet presAssocID="{9826959F-BB51-48A8-A2D3-1789FD147698}" presName="vertSpace2" presStyleLbl="node1" presStyleIdx="0" presStyleCnt="3"/>
      <dgm:spPr/>
    </dgm:pt>
    <dgm:pt modelId="{A3A23626-AB92-471A-ACFC-E460459E10FC}" type="pres">
      <dgm:prSet presAssocID="{9826959F-BB51-48A8-A2D3-1789FD147698}" presName="circle2" presStyleLbl="node1" presStyleIdx="1" presStyleCnt="3" custLinFactNeighborX="-1775" custLinFactNeighborY="-296"/>
      <dgm:spPr/>
    </dgm:pt>
    <dgm:pt modelId="{142AFB33-F160-40AD-AC44-045750A38BCF}" type="pres">
      <dgm:prSet presAssocID="{9826959F-BB51-48A8-A2D3-1789FD147698}" presName="rect2" presStyleLbl="alignAcc1" presStyleIdx="1" presStyleCnt="3" custLinFactNeighborX="1557" custLinFactNeighborY="-706"/>
      <dgm:spPr/>
      <dgm:t>
        <a:bodyPr/>
        <a:lstStyle/>
        <a:p>
          <a:endParaRPr lang="ru-RU"/>
        </a:p>
      </dgm:t>
    </dgm:pt>
    <dgm:pt modelId="{7AE12940-6957-4BBF-90D1-4E66C61DDBDA}" type="pres">
      <dgm:prSet presAssocID="{5D02651A-90CE-49A2-95A5-62265F10E232}" presName="vertSpace3" presStyleLbl="node1" presStyleIdx="1" presStyleCnt="3"/>
      <dgm:spPr/>
    </dgm:pt>
    <dgm:pt modelId="{F69C00EA-F11D-45F5-9451-59164D6A9BED}" type="pres">
      <dgm:prSet presAssocID="{5D02651A-90CE-49A2-95A5-62265F10E232}" presName="circle3" presStyleLbl="node1" presStyleIdx="2" presStyleCnt="3"/>
      <dgm:spPr/>
    </dgm:pt>
    <dgm:pt modelId="{F3170C91-C502-4636-9953-7DF17F6C45F9}" type="pres">
      <dgm:prSet presAssocID="{5D02651A-90CE-49A2-95A5-62265F10E232}" presName="rect3" presStyleLbl="alignAcc1" presStyleIdx="2" presStyleCnt="3"/>
      <dgm:spPr/>
      <dgm:t>
        <a:bodyPr/>
        <a:lstStyle/>
        <a:p>
          <a:endParaRPr lang="ru-RU"/>
        </a:p>
      </dgm:t>
    </dgm:pt>
    <dgm:pt modelId="{37E7C093-8736-485D-9C0D-E5EC6928F992}" type="pres">
      <dgm:prSet presAssocID="{B8F729EB-C842-45ED-9AD6-7EC07958F96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D2CAC-9BDB-48A8-AD18-3E070A1AE7B7}" type="pres">
      <dgm:prSet presAssocID="{9826959F-BB51-48A8-A2D3-1789FD147698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BA707-9ACD-4299-B162-52FEAE67FD11}" type="pres">
      <dgm:prSet presAssocID="{5D02651A-90CE-49A2-95A5-62265F10E232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254E2F-691A-4745-9983-E2C39BDE2739}" type="presOf" srcId="{B8F729EB-C842-45ED-9AD6-7EC07958F966}" destId="{8D5F9031-0A7B-4FB8-9413-2EFC6F845124}" srcOrd="0" destOrd="0" presId="urn:microsoft.com/office/officeart/2005/8/layout/target3"/>
    <dgm:cxn modelId="{406C0B92-F521-4B1B-A5F6-ADD8F693F379}" srcId="{443B402B-D05C-457B-B596-E00E29B8D2D6}" destId="{B8F729EB-C842-45ED-9AD6-7EC07958F966}" srcOrd="0" destOrd="0" parTransId="{15808307-AE6C-4D8E-BC5C-FE4A8A716B4E}" sibTransId="{4BF79BD3-F083-4322-B912-CD19BCD1D542}"/>
    <dgm:cxn modelId="{9AF267D8-4DFC-475A-8399-8B4FB006F8F9}" srcId="{443B402B-D05C-457B-B596-E00E29B8D2D6}" destId="{9826959F-BB51-48A8-A2D3-1789FD147698}" srcOrd="1" destOrd="0" parTransId="{04D8CA02-4627-4C6B-8B77-35ED7FA913A4}" sibTransId="{D905F341-9553-4137-A74E-C9F5ED164C65}"/>
    <dgm:cxn modelId="{CD4B2353-79E4-4909-B469-4EF82BFDC265}" type="presOf" srcId="{B8F729EB-C842-45ED-9AD6-7EC07958F966}" destId="{37E7C093-8736-485D-9C0D-E5EC6928F992}" srcOrd="1" destOrd="0" presId="urn:microsoft.com/office/officeart/2005/8/layout/target3"/>
    <dgm:cxn modelId="{3A4FCDBE-4237-4019-9DE3-7522E0086AE6}" type="presOf" srcId="{443B402B-D05C-457B-B596-E00E29B8D2D6}" destId="{03A1CA79-5567-4C00-83A8-4944DE26D30A}" srcOrd="0" destOrd="0" presId="urn:microsoft.com/office/officeart/2005/8/layout/target3"/>
    <dgm:cxn modelId="{A63DB385-637E-489D-ADA6-45A8A3A1E035}" type="presOf" srcId="{5D02651A-90CE-49A2-95A5-62265F10E232}" destId="{F3170C91-C502-4636-9953-7DF17F6C45F9}" srcOrd="0" destOrd="0" presId="urn:microsoft.com/office/officeart/2005/8/layout/target3"/>
    <dgm:cxn modelId="{70486C24-52ED-408F-9444-8C8273FA0068}" type="presOf" srcId="{9826959F-BB51-48A8-A2D3-1789FD147698}" destId="{142AFB33-F160-40AD-AC44-045750A38BCF}" srcOrd="0" destOrd="0" presId="urn:microsoft.com/office/officeart/2005/8/layout/target3"/>
    <dgm:cxn modelId="{F904D772-742B-44EE-9705-93E18A48DEC1}" type="presOf" srcId="{5D02651A-90CE-49A2-95A5-62265F10E232}" destId="{6F6BA707-9ACD-4299-B162-52FEAE67FD11}" srcOrd="1" destOrd="0" presId="urn:microsoft.com/office/officeart/2005/8/layout/target3"/>
    <dgm:cxn modelId="{3D5A1D5F-ACA6-44D7-B596-49F2C23FBECF}" type="presOf" srcId="{9826959F-BB51-48A8-A2D3-1789FD147698}" destId="{D0DD2CAC-9BDB-48A8-AD18-3E070A1AE7B7}" srcOrd="1" destOrd="0" presId="urn:microsoft.com/office/officeart/2005/8/layout/target3"/>
    <dgm:cxn modelId="{8EAE65D0-D85E-456A-8676-99885655E5E7}" srcId="{443B402B-D05C-457B-B596-E00E29B8D2D6}" destId="{5D02651A-90CE-49A2-95A5-62265F10E232}" srcOrd="2" destOrd="0" parTransId="{8F3C5F61-54B7-4AAF-9F24-02695612D458}" sibTransId="{F1785A8E-B78A-4AAD-9E75-A8731DC675B9}"/>
    <dgm:cxn modelId="{43B4CDBD-A948-47DF-8458-9611918DD699}" type="presParOf" srcId="{03A1CA79-5567-4C00-83A8-4944DE26D30A}" destId="{A75D4B9A-DCBC-40F5-B210-6E381B05F01E}" srcOrd="0" destOrd="0" presId="urn:microsoft.com/office/officeart/2005/8/layout/target3"/>
    <dgm:cxn modelId="{1DD3E4CC-27B5-437B-A9D7-CA3CEA46AF1E}" type="presParOf" srcId="{03A1CA79-5567-4C00-83A8-4944DE26D30A}" destId="{0DBEA82F-FF4C-4637-9995-5689BA0A4061}" srcOrd="1" destOrd="0" presId="urn:microsoft.com/office/officeart/2005/8/layout/target3"/>
    <dgm:cxn modelId="{3E05EB66-04B9-4EDD-841B-9C507CA1F28D}" type="presParOf" srcId="{03A1CA79-5567-4C00-83A8-4944DE26D30A}" destId="{8D5F9031-0A7B-4FB8-9413-2EFC6F845124}" srcOrd="2" destOrd="0" presId="urn:microsoft.com/office/officeart/2005/8/layout/target3"/>
    <dgm:cxn modelId="{A1BE1FD8-9481-402B-95E2-E4614F748CE1}" type="presParOf" srcId="{03A1CA79-5567-4C00-83A8-4944DE26D30A}" destId="{F23DA082-73B7-4BCF-A2FF-D9FB035A13CB}" srcOrd="3" destOrd="0" presId="urn:microsoft.com/office/officeart/2005/8/layout/target3"/>
    <dgm:cxn modelId="{555B56F3-0987-456D-A997-F3B0062B4901}" type="presParOf" srcId="{03A1CA79-5567-4C00-83A8-4944DE26D30A}" destId="{A3A23626-AB92-471A-ACFC-E460459E10FC}" srcOrd="4" destOrd="0" presId="urn:microsoft.com/office/officeart/2005/8/layout/target3"/>
    <dgm:cxn modelId="{E0CC35CF-4A8B-4900-AF0A-C002E5F291D0}" type="presParOf" srcId="{03A1CA79-5567-4C00-83A8-4944DE26D30A}" destId="{142AFB33-F160-40AD-AC44-045750A38BCF}" srcOrd="5" destOrd="0" presId="urn:microsoft.com/office/officeart/2005/8/layout/target3"/>
    <dgm:cxn modelId="{95412890-97A5-4714-B9A9-33139C51F2A4}" type="presParOf" srcId="{03A1CA79-5567-4C00-83A8-4944DE26D30A}" destId="{7AE12940-6957-4BBF-90D1-4E66C61DDBDA}" srcOrd="6" destOrd="0" presId="urn:microsoft.com/office/officeart/2005/8/layout/target3"/>
    <dgm:cxn modelId="{0B93650A-1BF1-4199-8698-05DE8C408197}" type="presParOf" srcId="{03A1CA79-5567-4C00-83A8-4944DE26D30A}" destId="{F69C00EA-F11D-45F5-9451-59164D6A9BED}" srcOrd="7" destOrd="0" presId="urn:microsoft.com/office/officeart/2005/8/layout/target3"/>
    <dgm:cxn modelId="{D808C917-8FFB-47B2-ABD3-2E635A247B63}" type="presParOf" srcId="{03A1CA79-5567-4C00-83A8-4944DE26D30A}" destId="{F3170C91-C502-4636-9953-7DF17F6C45F9}" srcOrd="8" destOrd="0" presId="urn:microsoft.com/office/officeart/2005/8/layout/target3"/>
    <dgm:cxn modelId="{9A5331F8-C340-4B22-BE29-20AB2CC5D443}" type="presParOf" srcId="{03A1CA79-5567-4C00-83A8-4944DE26D30A}" destId="{37E7C093-8736-485D-9C0D-E5EC6928F992}" srcOrd="9" destOrd="0" presId="urn:microsoft.com/office/officeart/2005/8/layout/target3"/>
    <dgm:cxn modelId="{11F93B62-C94B-4E40-A702-DA01B901A99A}" type="presParOf" srcId="{03A1CA79-5567-4C00-83A8-4944DE26D30A}" destId="{D0DD2CAC-9BDB-48A8-AD18-3E070A1AE7B7}" srcOrd="10" destOrd="0" presId="urn:microsoft.com/office/officeart/2005/8/layout/target3"/>
    <dgm:cxn modelId="{DAAB1300-26AC-4DC7-9132-CFC7CCE01A5E}" type="presParOf" srcId="{03A1CA79-5567-4C00-83A8-4944DE26D30A}" destId="{6F6BA707-9ACD-4299-B162-52FEAE67FD1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801F62-AAB8-4F29-8B28-9DC69CC1C722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D9E0DB-0FB2-4E1C-A954-7266824871A9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u="sng" dirty="0" smtClean="0">
              <a:latin typeface="Times New Roman" pitchFamily="18" charset="0"/>
              <a:cs typeface="Times New Roman" pitchFamily="18" charset="0"/>
            </a:rPr>
            <a:t>В качестве домашнего задания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каждый ученик может получать набор элементов двигательного действия (бег, прыжки и т.д.), из которых он должен составить целые спортивные композиции на основе пройденного материала.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75FF1BD-473C-4DA8-9B0F-03CED240FE45}" type="parTrans" cxnId="{B4D02E16-A7B6-4A13-92F6-CA1DFE750BC6}">
      <dgm:prSet/>
      <dgm:spPr/>
      <dgm:t>
        <a:bodyPr/>
        <a:lstStyle/>
        <a:p>
          <a:endParaRPr lang="ru-RU"/>
        </a:p>
      </dgm:t>
    </dgm:pt>
    <dgm:pt modelId="{6CF898B3-556D-404D-AD29-1E94EFBFA36D}" type="sibTrans" cxnId="{B4D02E16-A7B6-4A13-92F6-CA1DFE750BC6}">
      <dgm:prSet/>
      <dgm:spPr/>
      <dgm:t>
        <a:bodyPr/>
        <a:lstStyle/>
        <a:p>
          <a:endParaRPr lang="ru-RU"/>
        </a:p>
      </dgm:t>
    </dgm:pt>
    <dgm:pt modelId="{AF0E370D-93C6-493C-8F08-F1C8C224523B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a:ln>
      </dgm:spPr>
      <dgm:t>
        <a:bodyPr/>
        <a:lstStyle/>
        <a:p>
          <a:pPr algn="ctr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algn="just"/>
          <a:r>
            <a: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изучении нового материала</a:t>
          </a:r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учитель координирует, направляет, руководит и организует учебный процесс, а сам материал «объясняет» вместо него компьютер. С помощью видеоряда, звука и текста школьник получает представление об изучаемом двигательном действии, учится моделировать последовательность движений (собирает на компьютере 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пазл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что делает урок более содержательным и увлекательным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3476090E-69BE-4E8D-891A-15210789C3CF}" type="parTrans" cxnId="{7225FD9F-84EF-45EC-9BCD-158EEBBF062C}">
      <dgm:prSet/>
      <dgm:spPr/>
      <dgm:t>
        <a:bodyPr/>
        <a:lstStyle/>
        <a:p>
          <a:endParaRPr lang="ru-RU"/>
        </a:p>
      </dgm:t>
    </dgm:pt>
    <dgm:pt modelId="{B2E7A585-55CB-4E9B-B612-4749E5B3F512}" type="sibTrans" cxnId="{7225FD9F-84EF-45EC-9BCD-158EEBBF062C}">
      <dgm:prSet/>
      <dgm:spPr/>
      <dgm:t>
        <a:bodyPr/>
        <a:lstStyle/>
        <a:p>
          <a:endParaRPr lang="ru-RU"/>
        </a:p>
      </dgm:t>
    </dgm:pt>
    <dgm:pt modelId="{E70EBD0B-8F6E-4ACE-BA3E-83A7A03C50B8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стадии закрепления знаний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 позволяет решить проблему традиционного урока – индивидуального учета знаний, а так же способствует коррекции полученных умений и навыков в каждом конкретном случае.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D6CBB80-100B-44E3-9675-27B8B358372D}" type="parTrans" cxnId="{F352903C-1F38-490D-81FC-11E7C6249931}">
      <dgm:prSet/>
      <dgm:spPr/>
      <dgm:t>
        <a:bodyPr/>
        <a:lstStyle/>
        <a:p>
          <a:endParaRPr lang="ru-RU"/>
        </a:p>
      </dgm:t>
    </dgm:pt>
    <dgm:pt modelId="{656A8EFE-A173-4A1A-990F-A11718B1F501}" type="sibTrans" cxnId="{F352903C-1F38-490D-81FC-11E7C6249931}">
      <dgm:prSet/>
      <dgm:spPr/>
      <dgm:t>
        <a:bodyPr/>
        <a:lstStyle/>
        <a:p>
          <a:endParaRPr lang="ru-RU"/>
        </a:p>
      </dgm:t>
    </dgm:pt>
    <dgm:pt modelId="{41E5A19F-55CB-4BB7-9760-C92120E40FE9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этапе повторения</a:t>
          </a:r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компьютерном варианте учащиеся решают различные проблемные ситуации. В результате в мыслительную деятельность оказываются включены все ученики. Степень их самостоятельности в освоении материала регулируется учителем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F13BC1C-E5F4-411D-8B76-57419B914B1A}" type="parTrans" cxnId="{FADC5420-0206-4ADD-99D6-F5C71E48CC49}">
      <dgm:prSet/>
      <dgm:spPr/>
      <dgm:t>
        <a:bodyPr/>
        <a:lstStyle/>
        <a:p>
          <a:endParaRPr lang="ru-RU"/>
        </a:p>
      </dgm:t>
    </dgm:pt>
    <dgm:pt modelId="{A5D52C66-AE81-47C8-B19A-92A42ECFCE91}" type="sibTrans" cxnId="{FADC5420-0206-4ADD-99D6-F5C71E48CC49}">
      <dgm:prSet/>
      <dgm:spPr/>
      <dgm:t>
        <a:bodyPr/>
        <a:lstStyle/>
        <a:p>
          <a:endParaRPr lang="ru-RU"/>
        </a:p>
      </dgm:t>
    </dgm:pt>
    <dgm:pt modelId="{241E6486-1B18-4764-B629-0F64152F8130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pPr algn="just"/>
          <a:r>
            <a:rPr lang="ru-RU" sz="1600" b="1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Компьютерный контроль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знаний по сравнению с традиционным имеет ряд преимуществ, которые состоят в следующем: используется индивидуальный подход: учитывается разная скорость выполнения заданий учащимися, упражнения дифференцируются по степени трудности; повышается объективность оценивания; фиксируется детальная картина успехов и ошибок учеников.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49883-F231-4AEB-900B-3651BF6002AE}" type="parTrans" cxnId="{9384F026-E9B3-4312-BD83-A3C58E56C782}">
      <dgm:prSet/>
      <dgm:spPr/>
      <dgm:t>
        <a:bodyPr/>
        <a:lstStyle/>
        <a:p>
          <a:endParaRPr lang="ru-RU"/>
        </a:p>
      </dgm:t>
    </dgm:pt>
    <dgm:pt modelId="{0B162777-8A24-484C-BA3B-1767444AB332}" type="sibTrans" cxnId="{9384F026-E9B3-4312-BD83-A3C58E56C782}">
      <dgm:prSet/>
      <dgm:spPr/>
      <dgm:t>
        <a:bodyPr/>
        <a:lstStyle/>
        <a:p>
          <a:endParaRPr lang="ru-RU"/>
        </a:p>
      </dgm:t>
    </dgm:pt>
    <dgm:pt modelId="{D96B3D3E-935B-43FF-918A-A9360C2A9C37}" type="pres">
      <dgm:prSet presAssocID="{76801F62-AAB8-4F29-8B28-9DC69CC1C72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300F27-65DF-45E7-B5E7-38AB1A0CBA6E}" type="pres">
      <dgm:prSet presAssocID="{76801F62-AAB8-4F29-8B28-9DC69CC1C722}" presName="matrix" presStyleCnt="0"/>
      <dgm:spPr/>
    </dgm:pt>
    <dgm:pt modelId="{F3FC6109-BF81-4F7B-BEA7-E31C3977C55E}" type="pres">
      <dgm:prSet presAssocID="{76801F62-AAB8-4F29-8B28-9DC69CC1C722}" presName="tile1" presStyleLbl="node1" presStyleIdx="0" presStyleCnt="4"/>
      <dgm:spPr/>
      <dgm:t>
        <a:bodyPr/>
        <a:lstStyle/>
        <a:p>
          <a:endParaRPr lang="ru-RU"/>
        </a:p>
      </dgm:t>
    </dgm:pt>
    <dgm:pt modelId="{819C5B63-4483-4CE0-A1FF-AF0D2A65FB43}" type="pres">
      <dgm:prSet presAssocID="{76801F62-AAB8-4F29-8B28-9DC69CC1C72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08868-4A41-4FBA-AB9E-ADB89087BE8B}" type="pres">
      <dgm:prSet presAssocID="{76801F62-AAB8-4F29-8B28-9DC69CC1C722}" presName="tile2" presStyleLbl="node1" presStyleIdx="1" presStyleCnt="4"/>
      <dgm:spPr/>
      <dgm:t>
        <a:bodyPr/>
        <a:lstStyle/>
        <a:p>
          <a:endParaRPr lang="ru-RU"/>
        </a:p>
      </dgm:t>
    </dgm:pt>
    <dgm:pt modelId="{499FAD67-A2EE-431C-93B4-65AF50FB0B74}" type="pres">
      <dgm:prSet presAssocID="{76801F62-AAB8-4F29-8B28-9DC69CC1C72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D317-10BB-452A-9A3F-B51914053FE5}" type="pres">
      <dgm:prSet presAssocID="{76801F62-AAB8-4F29-8B28-9DC69CC1C722}" presName="tile3" presStyleLbl="node1" presStyleIdx="2" presStyleCnt="4"/>
      <dgm:spPr/>
      <dgm:t>
        <a:bodyPr/>
        <a:lstStyle/>
        <a:p>
          <a:endParaRPr lang="ru-RU"/>
        </a:p>
      </dgm:t>
    </dgm:pt>
    <dgm:pt modelId="{1EC97382-E0CD-4DBA-934F-68016D912CA2}" type="pres">
      <dgm:prSet presAssocID="{76801F62-AAB8-4F29-8B28-9DC69CC1C72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4F3E4-7BAC-4152-B04B-5B52948D75C6}" type="pres">
      <dgm:prSet presAssocID="{76801F62-AAB8-4F29-8B28-9DC69CC1C722}" presName="tile4" presStyleLbl="node1" presStyleIdx="3" presStyleCnt="4"/>
      <dgm:spPr/>
      <dgm:t>
        <a:bodyPr/>
        <a:lstStyle/>
        <a:p>
          <a:endParaRPr lang="ru-RU"/>
        </a:p>
      </dgm:t>
    </dgm:pt>
    <dgm:pt modelId="{AC867BAF-26CA-464D-94AF-34736C62271C}" type="pres">
      <dgm:prSet presAssocID="{76801F62-AAB8-4F29-8B28-9DC69CC1C72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AC4FD-C246-4AEC-B135-BBDB9EBF6029}" type="pres">
      <dgm:prSet presAssocID="{76801F62-AAB8-4F29-8B28-9DC69CC1C722}" presName="centerTile" presStyleLbl="fgShp" presStyleIdx="0" presStyleCnt="1" custScaleX="260291" custScaleY="73034" custLinFactNeighborX="2668" custLinFactNeighborY="730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352903C-1F38-490D-81FC-11E7C6249931}" srcId="{27D9E0DB-0FB2-4E1C-A954-7266824871A9}" destId="{E70EBD0B-8F6E-4ACE-BA3E-83A7A03C50B8}" srcOrd="1" destOrd="0" parTransId="{0D6CBB80-100B-44E3-9675-27B8B358372D}" sibTransId="{656A8EFE-A173-4A1A-990F-A11718B1F501}"/>
    <dgm:cxn modelId="{7225FD9F-84EF-45EC-9BCD-158EEBBF062C}" srcId="{27D9E0DB-0FB2-4E1C-A954-7266824871A9}" destId="{AF0E370D-93C6-493C-8F08-F1C8C224523B}" srcOrd="0" destOrd="0" parTransId="{3476090E-69BE-4E8D-891A-15210789C3CF}" sibTransId="{B2E7A585-55CB-4E9B-B612-4749E5B3F512}"/>
    <dgm:cxn modelId="{B4D02E16-A7B6-4A13-92F6-CA1DFE750BC6}" srcId="{76801F62-AAB8-4F29-8B28-9DC69CC1C722}" destId="{27D9E0DB-0FB2-4E1C-A954-7266824871A9}" srcOrd="0" destOrd="0" parTransId="{775FF1BD-473C-4DA8-9B0F-03CED240FE45}" sibTransId="{6CF898B3-556D-404D-AD29-1E94EFBFA36D}"/>
    <dgm:cxn modelId="{017BCFF4-E4C5-43C0-9F20-15623C4A2734}" type="presOf" srcId="{AF0E370D-93C6-493C-8F08-F1C8C224523B}" destId="{819C5B63-4483-4CE0-A1FF-AF0D2A65FB43}" srcOrd="1" destOrd="0" presId="urn:microsoft.com/office/officeart/2005/8/layout/matrix1"/>
    <dgm:cxn modelId="{52E3DDFC-1160-4128-9093-6449AF8C1BBD}" type="presOf" srcId="{E70EBD0B-8F6E-4ACE-BA3E-83A7A03C50B8}" destId="{4B208868-4A41-4FBA-AB9E-ADB89087BE8B}" srcOrd="0" destOrd="0" presId="urn:microsoft.com/office/officeart/2005/8/layout/matrix1"/>
    <dgm:cxn modelId="{D81AD863-DC19-4845-8E55-55A2A0AB59CD}" type="presOf" srcId="{27D9E0DB-0FB2-4E1C-A954-7266824871A9}" destId="{4AFAC4FD-C246-4AEC-B135-BBDB9EBF6029}" srcOrd="0" destOrd="0" presId="urn:microsoft.com/office/officeart/2005/8/layout/matrix1"/>
    <dgm:cxn modelId="{DC9F8626-D42A-4AB2-8B82-C8A043437E19}" type="presOf" srcId="{241E6486-1B18-4764-B629-0F64152F8130}" destId="{8BE4F3E4-7BAC-4152-B04B-5B52948D75C6}" srcOrd="0" destOrd="0" presId="urn:microsoft.com/office/officeart/2005/8/layout/matrix1"/>
    <dgm:cxn modelId="{05C905B0-3D81-44C3-8313-844752126DB1}" type="presOf" srcId="{E70EBD0B-8F6E-4ACE-BA3E-83A7A03C50B8}" destId="{499FAD67-A2EE-431C-93B4-65AF50FB0B74}" srcOrd="1" destOrd="0" presId="urn:microsoft.com/office/officeart/2005/8/layout/matrix1"/>
    <dgm:cxn modelId="{9384F026-E9B3-4312-BD83-A3C58E56C782}" srcId="{27D9E0DB-0FB2-4E1C-A954-7266824871A9}" destId="{241E6486-1B18-4764-B629-0F64152F8130}" srcOrd="3" destOrd="0" parTransId="{5A749883-F231-4AEB-900B-3651BF6002AE}" sibTransId="{0B162777-8A24-484C-BA3B-1767444AB332}"/>
    <dgm:cxn modelId="{2F8CA37F-CC3B-4AC4-80CB-0BD67D4FD419}" type="presOf" srcId="{76801F62-AAB8-4F29-8B28-9DC69CC1C722}" destId="{D96B3D3E-935B-43FF-918A-A9360C2A9C37}" srcOrd="0" destOrd="0" presId="urn:microsoft.com/office/officeart/2005/8/layout/matrix1"/>
    <dgm:cxn modelId="{C1525D8F-9DD2-41A2-9F34-68BEB5C95AE7}" type="presOf" srcId="{241E6486-1B18-4764-B629-0F64152F8130}" destId="{AC867BAF-26CA-464D-94AF-34736C62271C}" srcOrd="1" destOrd="0" presId="urn:microsoft.com/office/officeart/2005/8/layout/matrix1"/>
    <dgm:cxn modelId="{A77A08FB-96D5-4EC7-8E83-79CBAEC54B07}" type="presOf" srcId="{AF0E370D-93C6-493C-8F08-F1C8C224523B}" destId="{F3FC6109-BF81-4F7B-BEA7-E31C3977C55E}" srcOrd="0" destOrd="0" presId="urn:microsoft.com/office/officeart/2005/8/layout/matrix1"/>
    <dgm:cxn modelId="{FADC5420-0206-4ADD-99D6-F5C71E48CC49}" srcId="{27D9E0DB-0FB2-4E1C-A954-7266824871A9}" destId="{41E5A19F-55CB-4BB7-9760-C92120E40FE9}" srcOrd="2" destOrd="0" parTransId="{5F13BC1C-E5F4-411D-8B76-57419B914B1A}" sibTransId="{A5D52C66-AE81-47C8-B19A-92A42ECFCE91}"/>
    <dgm:cxn modelId="{41342752-AE99-4AC4-8F1E-E2A62412B202}" type="presOf" srcId="{41E5A19F-55CB-4BB7-9760-C92120E40FE9}" destId="{CE4FD317-10BB-452A-9A3F-B51914053FE5}" srcOrd="0" destOrd="0" presId="urn:microsoft.com/office/officeart/2005/8/layout/matrix1"/>
    <dgm:cxn modelId="{C3D151EC-D45D-4016-B239-90D9D8E05995}" type="presOf" srcId="{41E5A19F-55CB-4BB7-9760-C92120E40FE9}" destId="{1EC97382-E0CD-4DBA-934F-68016D912CA2}" srcOrd="1" destOrd="0" presId="urn:microsoft.com/office/officeart/2005/8/layout/matrix1"/>
    <dgm:cxn modelId="{49EEBB79-CA7F-4BB0-8010-036E3E8B7FC9}" type="presParOf" srcId="{D96B3D3E-935B-43FF-918A-A9360C2A9C37}" destId="{0E300F27-65DF-45E7-B5E7-38AB1A0CBA6E}" srcOrd="0" destOrd="0" presId="urn:microsoft.com/office/officeart/2005/8/layout/matrix1"/>
    <dgm:cxn modelId="{027233B2-14A2-4B74-B5BE-43D162612ED6}" type="presParOf" srcId="{0E300F27-65DF-45E7-B5E7-38AB1A0CBA6E}" destId="{F3FC6109-BF81-4F7B-BEA7-E31C3977C55E}" srcOrd="0" destOrd="0" presId="urn:microsoft.com/office/officeart/2005/8/layout/matrix1"/>
    <dgm:cxn modelId="{5C788EB5-53CB-438C-8F26-235CD6D5AEA7}" type="presParOf" srcId="{0E300F27-65DF-45E7-B5E7-38AB1A0CBA6E}" destId="{819C5B63-4483-4CE0-A1FF-AF0D2A65FB43}" srcOrd="1" destOrd="0" presId="urn:microsoft.com/office/officeart/2005/8/layout/matrix1"/>
    <dgm:cxn modelId="{AB74EAE8-D758-468D-9808-5A9C503D85BB}" type="presParOf" srcId="{0E300F27-65DF-45E7-B5E7-38AB1A0CBA6E}" destId="{4B208868-4A41-4FBA-AB9E-ADB89087BE8B}" srcOrd="2" destOrd="0" presId="urn:microsoft.com/office/officeart/2005/8/layout/matrix1"/>
    <dgm:cxn modelId="{A82A7DAD-F9AB-4446-961B-469DE7CF1DB4}" type="presParOf" srcId="{0E300F27-65DF-45E7-B5E7-38AB1A0CBA6E}" destId="{499FAD67-A2EE-431C-93B4-65AF50FB0B74}" srcOrd="3" destOrd="0" presId="urn:microsoft.com/office/officeart/2005/8/layout/matrix1"/>
    <dgm:cxn modelId="{44D926CE-F91F-4CB1-9646-A0E286A6FC77}" type="presParOf" srcId="{0E300F27-65DF-45E7-B5E7-38AB1A0CBA6E}" destId="{CE4FD317-10BB-452A-9A3F-B51914053FE5}" srcOrd="4" destOrd="0" presId="urn:microsoft.com/office/officeart/2005/8/layout/matrix1"/>
    <dgm:cxn modelId="{500D56C2-F56F-4FEE-B2B6-4E894AD5C2B0}" type="presParOf" srcId="{0E300F27-65DF-45E7-B5E7-38AB1A0CBA6E}" destId="{1EC97382-E0CD-4DBA-934F-68016D912CA2}" srcOrd="5" destOrd="0" presId="urn:microsoft.com/office/officeart/2005/8/layout/matrix1"/>
    <dgm:cxn modelId="{0744A86F-6C69-4830-95C6-10AA24B3D611}" type="presParOf" srcId="{0E300F27-65DF-45E7-B5E7-38AB1A0CBA6E}" destId="{8BE4F3E4-7BAC-4152-B04B-5B52948D75C6}" srcOrd="6" destOrd="0" presId="urn:microsoft.com/office/officeart/2005/8/layout/matrix1"/>
    <dgm:cxn modelId="{8236B77B-96A3-45CF-B0F3-D8965C7D5DF0}" type="presParOf" srcId="{0E300F27-65DF-45E7-B5E7-38AB1A0CBA6E}" destId="{AC867BAF-26CA-464D-94AF-34736C62271C}" srcOrd="7" destOrd="0" presId="urn:microsoft.com/office/officeart/2005/8/layout/matrix1"/>
    <dgm:cxn modelId="{DB38F9BA-A00E-48E0-AE6C-486FAB82AD4F}" type="presParOf" srcId="{D96B3D3E-935B-43FF-918A-A9360C2A9C37}" destId="{4AFAC4FD-C246-4AEC-B135-BBDB9EBF602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8AC9D2D-8C77-46AB-BF7C-620A76F7672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6E3166-9EA2-45FB-B7FB-AE16D60A3844}">
      <dgm:prSet phldrT="[Текст]" custT="1"/>
      <dgm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0"/>
          <a:tileRect/>
        </a:gradFill>
      </dgm:spPr>
      <dgm:t>
        <a:bodyPr/>
        <a:lstStyle/>
        <a:p>
          <a:r>
            <a:rPr lang="ru-RU" sz="2000" b="1" i="1" dirty="0" smtClean="0"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При подготовке к занятиям с применением компьютера перед учителем стоит ряд задач:</a:t>
          </a:r>
          <a:endParaRPr lang="ru-RU" sz="2000" b="1" i="1" dirty="0"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4D57402-A2C1-47A0-95A4-AE30CE846B88}" type="parTrans" cxnId="{F76DA590-B5A8-47FB-9C9F-03D70692D532}">
      <dgm:prSet/>
      <dgm:spPr/>
      <dgm:t>
        <a:bodyPr/>
        <a:lstStyle/>
        <a:p>
          <a:endParaRPr lang="ru-RU"/>
        </a:p>
      </dgm:t>
    </dgm:pt>
    <dgm:pt modelId="{029D4185-896C-4A5E-BB31-332A67ED144D}" type="sibTrans" cxnId="{F76DA590-B5A8-47FB-9C9F-03D70692D532}">
      <dgm:prSet/>
      <dgm:spPr/>
      <dgm:t>
        <a:bodyPr/>
        <a:lstStyle/>
        <a:p>
          <a:endParaRPr lang="ru-RU"/>
        </a:p>
      </dgm:t>
    </dgm:pt>
    <dgm:pt modelId="{538B48D6-897A-47E1-A2ED-FE884135289E}">
      <dgm:prSet phldrT="[Текст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0"/>
        </a:gradFill>
      </dgm:spPr>
      <dgm:t>
        <a:bodyPr/>
        <a:lstStyle/>
        <a:p>
          <a:pPr algn="l"/>
          <a:r>
            <a:rPr lang="ru-RU" sz="2000" dirty="0" smtClean="0"/>
            <a:t>-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просмотреть и оценить с педагогической точки зрения информационные ресурсы и данные программного продукта;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0F5B1BE3-F876-48E1-8828-62BC1D2CBA5F}" type="parTrans" cxnId="{159CDB61-9291-4FA7-B2D3-DBE4EAC966D9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9CA44486-554A-4860-8E69-50394AE525A5}" type="sibTrans" cxnId="{159CDB61-9291-4FA7-B2D3-DBE4EAC966D9}">
      <dgm:prSet/>
      <dgm:spPr/>
      <dgm:t>
        <a:bodyPr/>
        <a:lstStyle/>
        <a:p>
          <a:endParaRPr lang="ru-RU"/>
        </a:p>
      </dgm:t>
    </dgm:pt>
    <dgm:pt modelId="{2E15887E-67EE-4B70-93FD-C6276113376A}">
      <dgm:prSet phldrT="[Текст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0"/>
        </a:gradFill>
      </dgm:spPr>
      <dgm:t>
        <a:bodyPr/>
        <a:lstStyle/>
        <a:p>
          <a:pPr algn="l"/>
          <a:r>
            <a:rPr lang="ru-RU" sz="2000" b="1" dirty="0" smtClean="0"/>
            <a:t>-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составить выборку заданий в соответствии с разделом программы по физической культуре.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821EE977-C250-4E5B-AEA3-2BFB8D80B498}" type="parTrans" cxnId="{24B90228-E607-4179-8DF5-43DC5141AF5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17D1A046-4F5E-4ADD-B956-692BEDE11527}" type="sibTrans" cxnId="{24B90228-E607-4179-8DF5-43DC5141AF5C}">
      <dgm:prSet/>
      <dgm:spPr/>
      <dgm:t>
        <a:bodyPr/>
        <a:lstStyle/>
        <a:p>
          <a:endParaRPr lang="ru-RU"/>
        </a:p>
      </dgm:t>
    </dgm:pt>
    <dgm:pt modelId="{A8135925-8857-4CA0-9B29-A49800F7CDC2}" type="pres">
      <dgm:prSet presAssocID="{B8AC9D2D-8C77-46AB-BF7C-620A76F7672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4C4B7F-F5BA-4CF4-B49F-5494F95223E6}" type="pres">
      <dgm:prSet presAssocID="{F56E3166-9EA2-45FB-B7FB-AE16D60A3844}" presName="root" presStyleCnt="0"/>
      <dgm:spPr/>
    </dgm:pt>
    <dgm:pt modelId="{ACAC24F0-43A2-47ED-97E5-48ACAF07AFE6}" type="pres">
      <dgm:prSet presAssocID="{F56E3166-9EA2-45FB-B7FB-AE16D60A3844}" presName="rootComposite" presStyleCnt="0"/>
      <dgm:spPr/>
    </dgm:pt>
    <dgm:pt modelId="{B46B2323-569B-4331-8C20-F7DBB1DA50C9}" type="pres">
      <dgm:prSet presAssocID="{F56E3166-9EA2-45FB-B7FB-AE16D60A3844}" presName="rootText" presStyleLbl="node1" presStyleIdx="0" presStyleCnt="1" custScaleX="495694" custLinFactNeighborX="-957" custLinFactNeighborY="-1679"/>
      <dgm:spPr/>
      <dgm:t>
        <a:bodyPr/>
        <a:lstStyle/>
        <a:p>
          <a:endParaRPr lang="ru-RU"/>
        </a:p>
      </dgm:t>
    </dgm:pt>
    <dgm:pt modelId="{4BF6DA88-97F7-4DAB-978D-AFB417582628}" type="pres">
      <dgm:prSet presAssocID="{F56E3166-9EA2-45FB-B7FB-AE16D60A3844}" presName="rootConnector" presStyleLbl="node1" presStyleIdx="0" presStyleCnt="1"/>
      <dgm:spPr/>
      <dgm:t>
        <a:bodyPr/>
        <a:lstStyle/>
        <a:p>
          <a:endParaRPr lang="ru-RU"/>
        </a:p>
      </dgm:t>
    </dgm:pt>
    <dgm:pt modelId="{636EA99C-7491-4FAA-A702-60ECF16EAF25}" type="pres">
      <dgm:prSet presAssocID="{F56E3166-9EA2-45FB-B7FB-AE16D60A3844}" presName="childShape" presStyleCnt="0"/>
      <dgm:spPr/>
    </dgm:pt>
    <dgm:pt modelId="{7876BEC6-5E4B-46B4-95A7-A0C44C5F6382}" type="pres">
      <dgm:prSet presAssocID="{0F5B1BE3-F876-48E1-8828-62BC1D2CBA5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B20B6162-C2B4-4AF4-B601-42BCF49FB4DB}" type="pres">
      <dgm:prSet presAssocID="{538B48D6-897A-47E1-A2ED-FE884135289E}" presName="childText" presStyleLbl="bgAcc1" presStyleIdx="0" presStyleCnt="2" custScaleX="491138" custLinFactNeighborX="3079" custLinFactNeighborY="-1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948F18-E077-4CE9-94D8-BB8DF30FD287}" type="pres">
      <dgm:prSet presAssocID="{821EE977-C250-4E5B-AEA3-2BFB8D80B498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CEB89F8-ACC6-4C1A-8A0B-2852B8AF3E71}" type="pres">
      <dgm:prSet presAssocID="{2E15887E-67EE-4B70-93FD-C6276113376A}" presName="childText" presStyleLbl="bgAcc1" presStyleIdx="1" presStyleCnt="2" custScaleX="462220" custLinFactNeighborX="9433" custLinFactNeighborY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503A95-3C1E-4D14-8727-CEDB119C58C8}" type="presOf" srcId="{0F5B1BE3-F876-48E1-8828-62BC1D2CBA5F}" destId="{7876BEC6-5E4B-46B4-95A7-A0C44C5F6382}" srcOrd="0" destOrd="0" presId="urn:microsoft.com/office/officeart/2005/8/layout/hierarchy3"/>
    <dgm:cxn modelId="{04CAF8AF-1DF9-41D4-80CE-72A66A9073C6}" type="presOf" srcId="{F56E3166-9EA2-45FB-B7FB-AE16D60A3844}" destId="{4BF6DA88-97F7-4DAB-978D-AFB417582628}" srcOrd="1" destOrd="0" presId="urn:microsoft.com/office/officeart/2005/8/layout/hierarchy3"/>
    <dgm:cxn modelId="{454D16EA-7FFE-4FCF-A923-CE2AF7E26587}" type="presOf" srcId="{538B48D6-897A-47E1-A2ED-FE884135289E}" destId="{B20B6162-C2B4-4AF4-B601-42BCF49FB4DB}" srcOrd="0" destOrd="0" presId="urn:microsoft.com/office/officeart/2005/8/layout/hierarchy3"/>
    <dgm:cxn modelId="{24B90228-E607-4179-8DF5-43DC5141AF5C}" srcId="{F56E3166-9EA2-45FB-B7FB-AE16D60A3844}" destId="{2E15887E-67EE-4B70-93FD-C6276113376A}" srcOrd="1" destOrd="0" parTransId="{821EE977-C250-4E5B-AEA3-2BFB8D80B498}" sibTransId="{17D1A046-4F5E-4ADD-B956-692BEDE11527}"/>
    <dgm:cxn modelId="{94C71AB5-43E7-44DE-8FF3-F0719110F10A}" type="presOf" srcId="{821EE977-C250-4E5B-AEA3-2BFB8D80B498}" destId="{34948F18-E077-4CE9-94D8-BB8DF30FD287}" srcOrd="0" destOrd="0" presId="urn:microsoft.com/office/officeart/2005/8/layout/hierarchy3"/>
    <dgm:cxn modelId="{159CDB61-9291-4FA7-B2D3-DBE4EAC966D9}" srcId="{F56E3166-9EA2-45FB-B7FB-AE16D60A3844}" destId="{538B48D6-897A-47E1-A2ED-FE884135289E}" srcOrd="0" destOrd="0" parTransId="{0F5B1BE3-F876-48E1-8828-62BC1D2CBA5F}" sibTransId="{9CA44486-554A-4860-8E69-50394AE525A5}"/>
    <dgm:cxn modelId="{149D11DA-4657-4FB3-9285-CD250EA891B4}" type="presOf" srcId="{F56E3166-9EA2-45FB-B7FB-AE16D60A3844}" destId="{B46B2323-569B-4331-8C20-F7DBB1DA50C9}" srcOrd="0" destOrd="0" presId="urn:microsoft.com/office/officeart/2005/8/layout/hierarchy3"/>
    <dgm:cxn modelId="{F76DA590-B5A8-47FB-9C9F-03D70692D532}" srcId="{B8AC9D2D-8C77-46AB-BF7C-620A76F76725}" destId="{F56E3166-9EA2-45FB-B7FB-AE16D60A3844}" srcOrd="0" destOrd="0" parTransId="{F4D57402-A2C1-47A0-95A4-AE30CE846B88}" sibTransId="{029D4185-896C-4A5E-BB31-332A67ED144D}"/>
    <dgm:cxn modelId="{D8BF0B5A-7FAD-43E7-B125-BBBBD68A4265}" type="presOf" srcId="{2E15887E-67EE-4B70-93FD-C6276113376A}" destId="{2CEB89F8-ACC6-4C1A-8A0B-2852B8AF3E71}" srcOrd="0" destOrd="0" presId="urn:microsoft.com/office/officeart/2005/8/layout/hierarchy3"/>
    <dgm:cxn modelId="{89F61A52-764E-4C90-98EF-B0F0D0A52578}" type="presOf" srcId="{B8AC9D2D-8C77-46AB-BF7C-620A76F76725}" destId="{A8135925-8857-4CA0-9B29-A49800F7CDC2}" srcOrd="0" destOrd="0" presId="urn:microsoft.com/office/officeart/2005/8/layout/hierarchy3"/>
    <dgm:cxn modelId="{54D25495-960B-4DCD-8251-0B792B186A92}" type="presParOf" srcId="{A8135925-8857-4CA0-9B29-A49800F7CDC2}" destId="{C04C4B7F-F5BA-4CF4-B49F-5494F95223E6}" srcOrd="0" destOrd="0" presId="urn:microsoft.com/office/officeart/2005/8/layout/hierarchy3"/>
    <dgm:cxn modelId="{B4820B62-F6AB-45DD-911C-24CAA2AAAAF5}" type="presParOf" srcId="{C04C4B7F-F5BA-4CF4-B49F-5494F95223E6}" destId="{ACAC24F0-43A2-47ED-97E5-48ACAF07AFE6}" srcOrd="0" destOrd="0" presId="urn:microsoft.com/office/officeart/2005/8/layout/hierarchy3"/>
    <dgm:cxn modelId="{1424A283-6CA4-4049-A806-CB8C21CCD2E7}" type="presParOf" srcId="{ACAC24F0-43A2-47ED-97E5-48ACAF07AFE6}" destId="{B46B2323-569B-4331-8C20-F7DBB1DA50C9}" srcOrd="0" destOrd="0" presId="urn:microsoft.com/office/officeart/2005/8/layout/hierarchy3"/>
    <dgm:cxn modelId="{A47CD4C7-D22C-46AA-87F2-9DC9460D37AB}" type="presParOf" srcId="{ACAC24F0-43A2-47ED-97E5-48ACAF07AFE6}" destId="{4BF6DA88-97F7-4DAB-978D-AFB417582628}" srcOrd="1" destOrd="0" presId="urn:microsoft.com/office/officeart/2005/8/layout/hierarchy3"/>
    <dgm:cxn modelId="{E755EF65-BF5A-4D2E-B548-C9BDF238B3BC}" type="presParOf" srcId="{C04C4B7F-F5BA-4CF4-B49F-5494F95223E6}" destId="{636EA99C-7491-4FAA-A702-60ECF16EAF25}" srcOrd="1" destOrd="0" presId="urn:microsoft.com/office/officeart/2005/8/layout/hierarchy3"/>
    <dgm:cxn modelId="{73E530DB-8D61-47E9-8ED5-1F74D6BC3828}" type="presParOf" srcId="{636EA99C-7491-4FAA-A702-60ECF16EAF25}" destId="{7876BEC6-5E4B-46B4-95A7-A0C44C5F6382}" srcOrd="0" destOrd="0" presId="urn:microsoft.com/office/officeart/2005/8/layout/hierarchy3"/>
    <dgm:cxn modelId="{1062B086-1ED8-4558-A0F9-4C6EA17E4517}" type="presParOf" srcId="{636EA99C-7491-4FAA-A702-60ECF16EAF25}" destId="{B20B6162-C2B4-4AF4-B601-42BCF49FB4DB}" srcOrd="1" destOrd="0" presId="urn:microsoft.com/office/officeart/2005/8/layout/hierarchy3"/>
    <dgm:cxn modelId="{519D645D-D97D-43EC-BA80-1ED9678F3D1F}" type="presParOf" srcId="{636EA99C-7491-4FAA-A702-60ECF16EAF25}" destId="{34948F18-E077-4CE9-94D8-BB8DF30FD287}" srcOrd="2" destOrd="0" presId="urn:microsoft.com/office/officeart/2005/8/layout/hierarchy3"/>
    <dgm:cxn modelId="{0D6501DB-062A-4E8E-B140-A7D7C73D0E2B}" type="presParOf" srcId="{636EA99C-7491-4FAA-A702-60ECF16EAF25}" destId="{2CEB89F8-ACC6-4C1A-8A0B-2852B8AF3E71}" srcOrd="3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390A2-715D-42A6-9C67-A2D34D13B993}">
      <dsp:nvSpPr>
        <dsp:cNvPr id="0" name=""/>
        <dsp:cNvSpPr/>
      </dsp:nvSpPr>
      <dsp:spPr>
        <a:xfrm>
          <a:off x="0" y="2269397"/>
          <a:ext cx="9144000" cy="680400"/>
        </a:xfrm>
        <a:prstGeom prst="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797CB-65C6-4A15-BC0A-34F169FB209A}">
      <dsp:nvSpPr>
        <dsp:cNvPr id="0" name=""/>
        <dsp:cNvSpPr/>
      </dsp:nvSpPr>
      <dsp:spPr>
        <a:xfrm>
          <a:off x="189536" y="385177"/>
          <a:ext cx="8693492" cy="256977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1) Интенсификация всех уровней учебно-воспитательного процесса за счет применения средств современных информационных технологий: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повышение эффективности и качества процесса обучения;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повышение активности познавательной деятельности;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углубление межпредметных связей;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увеличение объема и оптимизация поиска нужной информации.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индивидуализация и дифференциация процесса обучения;</a:t>
          </a:r>
          <a:endParaRPr lang="ru-RU" sz="2000" b="1" kern="1200" dirty="0">
            <a:solidFill>
              <a:schemeClr val="tx1"/>
            </a:solidFill>
            <a:effectLst>
              <a:outerShdw dist="50800" sx="1000" sy="1000" algn="ctr" rotWithShape="0">
                <a:srgbClr val="000000"/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314982" y="510623"/>
        <a:ext cx="8442600" cy="2318884"/>
      </dsp:txXfrm>
    </dsp:sp>
    <dsp:sp modelId="{22556217-74B1-4364-881E-CB7792252C73}">
      <dsp:nvSpPr>
        <dsp:cNvPr id="0" name=""/>
        <dsp:cNvSpPr/>
      </dsp:nvSpPr>
      <dsp:spPr>
        <a:xfrm>
          <a:off x="0" y="4666665"/>
          <a:ext cx="9144000" cy="680400"/>
        </a:xfrm>
        <a:prstGeom prst="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C9E03-1965-44EB-9AFD-75AC2678FBEB}">
      <dsp:nvSpPr>
        <dsp:cNvPr id="0" name=""/>
        <dsp:cNvSpPr/>
      </dsp:nvSpPr>
      <dsp:spPr>
        <a:xfrm>
          <a:off x="218784" y="3300897"/>
          <a:ext cx="8706436" cy="1985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Работа на выполнение социального заказа общества: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подготовка информационно грамотной личности;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подготовка пользователя компьютерными средствами;</a:t>
          </a:r>
        </a:p>
        <a:p>
          <a:pPr lvl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осуществление профориентационной работы в области физической культуры.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5708" y="3397821"/>
        <a:ext cx="8512588" cy="1791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8CD49-5A90-4936-836C-4D71DC8FBB9A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A5EE02-02D6-40CF-9C66-5235DED3A976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60476" y="90417"/>
        <a:ext cx="5662728" cy="905688"/>
      </dsp:txXfrm>
    </dsp:sp>
    <dsp:sp modelId="{A678C779-1582-4092-BCE8-DBDBF02FD066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681F90-5D2B-4809-B06E-DE478BBFDCFE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60476" y="1632657"/>
        <a:ext cx="5662728" cy="905688"/>
      </dsp:txXfrm>
    </dsp:sp>
    <dsp:sp modelId="{07DF41E0-5328-4217-AC7B-EE5D0CE01981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E4F22-3C47-4161-9F1F-2D26F3756267}">
      <dsp:nvSpPr>
        <dsp:cNvPr id="0" name=""/>
        <dsp:cNvSpPr/>
      </dsp:nvSpPr>
      <dsp:spPr>
        <a:xfrm>
          <a:off x="411480" y="3125901"/>
          <a:ext cx="576072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460476" y="3174897"/>
        <a:ext cx="566272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740C5-8636-4BDF-A4FB-106D1E2A9D40}">
      <dsp:nvSpPr>
        <dsp:cNvPr id="0" name=""/>
        <dsp:cNvSpPr/>
      </dsp:nvSpPr>
      <dsp:spPr>
        <a:xfrm>
          <a:off x="0" y="4487021"/>
          <a:ext cx="9144000" cy="1656646"/>
        </a:xfrm>
        <a:prstGeom prst="rect">
          <a:avLst/>
        </a:prstGeom>
        <a:solidFill>
          <a:schemeClr val="accent3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2A87E-F252-4B73-AD0F-21E5C7586422}">
      <dsp:nvSpPr>
        <dsp:cNvPr id="0" name=""/>
        <dsp:cNvSpPr/>
      </dsp:nvSpPr>
      <dsp:spPr>
        <a:xfrm>
          <a:off x="437563" y="550984"/>
          <a:ext cx="8706436" cy="4930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Развитие личности обучаемого, подготовка индивида к комфортной жизни в условиях информационного общества: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развитие коммуникативных способностей;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умений принимать оптимальное решение или предлагать варианты решения в сложной ситуации;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эстетическое воспитание за счет использования компьютерной графики, технологии мультимедиа;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информационной культуры, умений осуществлять обработку информации;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формирование умений осуществлять экспериментально–исследовательскую деятельность.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8250" y="791671"/>
        <a:ext cx="8225062" cy="44491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2CCDE-0879-42E9-9802-E0BDF45C58A8}">
      <dsp:nvSpPr>
        <dsp:cNvPr id="0" name=""/>
        <dsp:cNvSpPr/>
      </dsp:nvSpPr>
      <dsp:spPr>
        <a:xfrm>
          <a:off x="0" y="2286022"/>
          <a:ext cx="9144000" cy="517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Контролирующие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2286022"/>
        <a:ext cx="9144000" cy="279210"/>
      </dsp:txXfrm>
    </dsp:sp>
    <dsp:sp modelId="{0E705DB6-C42D-4C15-877C-9BAF385C897E}">
      <dsp:nvSpPr>
        <dsp:cNvPr id="0" name=""/>
        <dsp:cNvSpPr/>
      </dsp:nvSpPr>
      <dsp:spPr>
        <a:xfrm>
          <a:off x="0" y="2714178"/>
          <a:ext cx="9144000" cy="429093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контроля определенного уровня знаний и умений. Этот тип программ представлен разнообразными проверочными заданиями, в том числе в тестовой форме. </a:t>
          </a:r>
          <a:endParaRPr lang="ru-RU" sz="1600" kern="1200" dirty="0"/>
        </a:p>
      </dsp:txBody>
      <dsp:txXfrm>
        <a:off x="0" y="2714178"/>
        <a:ext cx="9144000" cy="429093"/>
      </dsp:txXfrm>
    </dsp:sp>
    <dsp:sp modelId="{DD9314CD-FF38-4E4C-8270-D6290C1EA065}">
      <dsp:nvSpPr>
        <dsp:cNvPr id="0" name=""/>
        <dsp:cNvSpPr/>
      </dsp:nvSpPr>
      <dsp:spPr>
        <a:xfrm rot="10800000">
          <a:off x="0" y="1190588"/>
          <a:ext cx="9144000" cy="11926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Программы-тренажеры</a:t>
          </a:r>
          <a:r>
            <a:rPr lang="ru-RU" sz="2000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</a:t>
          </a:r>
          <a:endParaRPr lang="ru-RU" sz="2000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190588"/>
        <a:ext cx="9144000" cy="418625"/>
      </dsp:txXfrm>
    </dsp:sp>
    <dsp:sp modelId="{554EE860-C8E1-4F45-9EA2-CFBA6C891DB8}">
      <dsp:nvSpPr>
        <dsp:cNvPr id="0" name=""/>
        <dsp:cNvSpPr/>
      </dsp:nvSpPr>
      <dsp:spPr>
        <a:xfrm>
          <a:off x="0" y="1626474"/>
          <a:ext cx="9144000" cy="364264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формирования и закрепления умений и навыков, а также для самоподготовки учащихся. Используются эти программы, когда теоретический материал обучаемыми уже усвоен. </a:t>
          </a:r>
          <a:endParaRPr lang="ru-RU" sz="1600" kern="1200" dirty="0"/>
        </a:p>
      </dsp:txBody>
      <dsp:txXfrm>
        <a:off x="0" y="1626474"/>
        <a:ext cx="9144000" cy="364264"/>
      </dsp:txXfrm>
    </dsp:sp>
    <dsp:sp modelId="{44261BE7-64D5-4373-9BC2-33700A854F71}">
      <dsp:nvSpPr>
        <dsp:cNvPr id="0" name=""/>
        <dsp:cNvSpPr/>
      </dsp:nvSpPr>
      <dsp:spPr>
        <a:xfrm rot="10800000">
          <a:off x="0" y="0"/>
          <a:ext cx="9144000" cy="11839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Учебные (наставнические)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0"/>
        <a:ext cx="9144000" cy="415568"/>
      </dsp:txXfrm>
    </dsp:sp>
    <dsp:sp modelId="{BB1A75BC-E98C-4305-AC12-49436E3BE635}">
      <dsp:nvSpPr>
        <dsp:cNvPr id="0" name=""/>
        <dsp:cNvSpPr/>
      </dsp:nvSpPr>
      <dsp:spPr>
        <a:xfrm>
          <a:off x="0" y="480686"/>
          <a:ext cx="9144000" cy="414818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программы используются  преимущественно при объяснении нового материала для максимального его усвоения. </a:t>
          </a:r>
          <a:endParaRPr lang="ru-RU" sz="1600" kern="1200" dirty="0"/>
        </a:p>
      </dsp:txBody>
      <dsp:txXfrm>
        <a:off x="0" y="480686"/>
        <a:ext cx="9144000" cy="4148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1762A-7899-419D-9887-964BEC5DAA52}">
      <dsp:nvSpPr>
        <dsp:cNvPr id="0" name=""/>
        <dsp:cNvSpPr/>
      </dsp:nvSpPr>
      <dsp:spPr>
        <a:xfrm>
          <a:off x="0" y="2185436"/>
          <a:ext cx="9144000" cy="957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Мультимедиа-учебники</a:t>
          </a:r>
          <a:r>
            <a:rPr lang="ru-RU" sz="2000" b="1" kern="1200" dirty="0" smtClean="0"/>
            <a:t> </a:t>
          </a:r>
          <a:endParaRPr lang="ru-RU" sz="2000" b="1" kern="1200" dirty="0"/>
        </a:p>
      </dsp:txBody>
      <dsp:txXfrm>
        <a:off x="0" y="2185436"/>
        <a:ext cx="9144000" cy="517217"/>
      </dsp:txXfrm>
    </dsp:sp>
    <dsp:sp modelId="{9B50231D-4184-4010-AB08-38C3D07AC4E2}">
      <dsp:nvSpPr>
        <dsp:cNvPr id="0" name=""/>
        <dsp:cNvSpPr/>
      </dsp:nvSpPr>
      <dsp:spPr>
        <a:xfrm>
          <a:off x="0" y="2625404"/>
          <a:ext cx="9144000" cy="389435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комплексные программы, сочетающие в себе большинство элементов перечисленных видов программ. </a:t>
          </a:r>
          <a:endParaRPr lang="ru-RU" sz="1600" kern="1200" dirty="0"/>
        </a:p>
      </dsp:txBody>
      <dsp:txXfrm>
        <a:off x="0" y="2625404"/>
        <a:ext cx="9144000" cy="389435"/>
      </dsp:txXfrm>
    </dsp:sp>
    <dsp:sp modelId="{8F9B5B35-E2F2-49D8-A0DF-8ADF02D87F33}">
      <dsp:nvSpPr>
        <dsp:cNvPr id="0" name=""/>
        <dsp:cNvSpPr/>
      </dsp:nvSpPr>
      <dsp:spPr>
        <a:xfrm rot="10800000">
          <a:off x="0" y="1100223"/>
          <a:ext cx="9144000" cy="107521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Информационно - справочные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100223"/>
        <a:ext cx="9144000" cy="377398"/>
      </dsp:txXfrm>
    </dsp:sp>
    <dsp:sp modelId="{5A50BB70-2100-49EE-8B94-DDF0BFF335D2}">
      <dsp:nvSpPr>
        <dsp:cNvPr id="0" name=""/>
        <dsp:cNvSpPr/>
      </dsp:nvSpPr>
      <dsp:spPr>
        <a:xfrm>
          <a:off x="0" y="1497621"/>
          <a:ext cx="9144000" cy="321487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вывода необходимой информации с подключением к образовательным ресурсам Интернета. </a:t>
          </a:r>
          <a:endParaRPr lang="ru-RU" sz="1600" kern="1200" dirty="0"/>
        </a:p>
      </dsp:txBody>
      <dsp:txXfrm>
        <a:off x="0" y="1497621"/>
        <a:ext cx="9144000" cy="321487"/>
      </dsp:txXfrm>
    </dsp:sp>
    <dsp:sp modelId="{8663F878-F9F9-4384-97E0-2D7AF95A1300}">
      <dsp:nvSpPr>
        <dsp:cNvPr id="0" name=""/>
        <dsp:cNvSpPr/>
      </dsp:nvSpPr>
      <dsp:spPr>
        <a:xfrm rot="10800000">
          <a:off x="0" y="157"/>
          <a:ext cx="9144000" cy="113021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Демонстрационные программы </a:t>
          </a:r>
          <a:endParaRPr lang="ru-RU" sz="2000" b="1" kern="1200" dirty="0">
            <a:solidFill>
              <a:schemeClr val="tx1"/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 rot="-10800000">
        <a:off x="0" y="157"/>
        <a:ext cx="9144000" cy="396706"/>
      </dsp:txXfrm>
    </dsp:sp>
    <dsp:sp modelId="{BFA5A423-B73D-44CA-9A06-2F4AE9017AEA}">
      <dsp:nvSpPr>
        <dsp:cNvPr id="0" name=""/>
        <dsp:cNvSpPr/>
      </dsp:nvSpPr>
      <dsp:spPr>
        <a:xfrm>
          <a:off x="0" y="346455"/>
          <a:ext cx="9144000" cy="439364"/>
        </a:xfrm>
        <a:prstGeom prst="rect">
          <a:avLst/>
        </a:prstGeom>
        <a:solidFill>
          <a:schemeClr val="accent4">
            <a:lumMod val="40000"/>
            <a:lumOff val="6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для наглядной демонстрации учебного материала описательного характера, разнообразных наглядных пособий (картины, фотографии, видеофрагменты</a:t>
          </a:r>
          <a:r>
            <a:rPr lang="ru-RU" sz="2000" kern="1200" dirty="0" smtClean="0"/>
            <a:t>). </a:t>
          </a:r>
          <a:endParaRPr lang="ru-RU" sz="2000" kern="1200" dirty="0"/>
        </a:p>
      </dsp:txBody>
      <dsp:txXfrm>
        <a:off x="0" y="346455"/>
        <a:ext cx="9144000" cy="4393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D4B9A-DCBC-40F5-B210-6E381B05F01E}">
      <dsp:nvSpPr>
        <dsp:cNvPr id="0" name=""/>
        <dsp:cNvSpPr/>
      </dsp:nvSpPr>
      <dsp:spPr>
        <a:xfrm>
          <a:off x="55665" y="0"/>
          <a:ext cx="5786454" cy="578645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D5F9031-0A7B-4FB8-9413-2EFC6F845124}">
      <dsp:nvSpPr>
        <dsp:cNvPr id="0" name=""/>
        <dsp:cNvSpPr/>
      </dsp:nvSpPr>
      <dsp:spPr>
        <a:xfrm>
          <a:off x="2893227" y="122209"/>
          <a:ext cx="7393813" cy="55582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I этап </a:t>
          </a:r>
          <a:endParaRPr lang="en-US" sz="2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– предусматривает просмотр школьниками техники двигательных действий великих спортсменов, собирание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пазла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целостного двигательного действия из элементов.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3227" y="122209"/>
        <a:ext cx="7393813" cy="1667474"/>
      </dsp:txXfrm>
    </dsp:sp>
    <dsp:sp modelId="{A3A23626-AB92-471A-ACFC-E460459E10FC}">
      <dsp:nvSpPr>
        <dsp:cNvPr id="0" name=""/>
        <dsp:cNvSpPr/>
      </dsp:nvSpPr>
      <dsp:spPr>
        <a:xfrm>
          <a:off x="945870" y="1724806"/>
          <a:ext cx="3761191" cy="376119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42AFB33-F160-40AD-AC44-045750A38BCF}">
      <dsp:nvSpPr>
        <dsp:cNvPr id="0" name=""/>
        <dsp:cNvSpPr/>
      </dsp:nvSpPr>
      <dsp:spPr>
        <a:xfrm>
          <a:off x="2893227" y="1709385"/>
          <a:ext cx="7393813" cy="37611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II этап – технический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предполагает использование видеоаппаратуры (камер, фотоаппаратов, сотовых телефонов) для съемки двигательного действия, а затем его изучение и обработку в программе «По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кадровое движение».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3227" y="1709385"/>
        <a:ext cx="7393813" cy="1735934"/>
      </dsp:txXfrm>
    </dsp:sp>
    <dsp:sp modelId="{F69C00EA-F11D-45F5-9451-59164D6A9BED}">
      <dsp:nvSpPr>
        <dsp:cNvPr id="0" name=""/>
        <dsp:cNvSpPr/>
      </dsp:nvSpPr>
      <dsp:spPr>
        <a:xfrm>
          <a:off x="2025259" y="3471874"/>
          <a:ext cx="1735934" cy="173593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170C91-C502-4636-9953-7DF17F6C45F9}">
      <dsp:nvSpPr>
        <dsp:cNvPr id="0" name=""/>
        <dsp:cNvSpPr/>
      </dsp:nvSpPr>
      <dsp:spPr>
        <a:xfrm>
          <a:off x="2893227" y="3471874"/>
          <a:ext cx="7393813" cy="17359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 III этапе – аналитическом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– старшеклассники учатся принимать решения на основе анализа данных, перестраивать двигательное действие в зависимости от условий (урок, соревнование, рельеф местности, активность сопротивления), у них формируется адекватная самооценка.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3227" y="3471874"/>
        <a:ext cx="7393813" cy="17359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C6109-BF81-4F7B-BEA7-E31C3977C55E}">
      <dsp:nvSpPr>
        <dsp:cNvPr id="0" name=""/>
        <dsp:cNvSpPr/>
      </dsp:nvSpPr>
      <dsp:spPr>
        <a:xfrm rot="16200000">
          <a:off x="696510" y="-696510"/>
          <a:ext cx="3178979" cy="457200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 изучении нового материала</a:t>
          </a: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учитель координирует, направляет, руководит и организует учебный процесс, а сам материал «объясняет» вместо него компьютер. С помощью видеоряда, звука и текста школьник получает представление об изучаемом двигательном действии, учится моделировать последовательность движений (собирает на компьютере 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пазл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), что делает урок более содержательным и увлекательным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 rot="5400000">
        <a:off x="-1" y="1"/>
        <a:ext cx="4572000" cy="2384234"/>
      </dsp:txXfrm>
    </dsp:sp>
    <dsp:sp modelId="{4B208868-4A41-4FBA-AB9E-ADB89087BE8B}">
      <dsp:nvSpPr>
        <dsp:cNvPr id="0" name=""/>
        <dsp:cNvSpPr/>
      </dsp:nvSpPr>
      <dsp:spPr>
        <a:xfrm>
          <a:off x="4572000" y="0"/>
          <a:ext cx="4572000" cy="31789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стадии закрепления знаний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 позволяет решить проблему традиционного урока – индивидуального учета знаний, а так же способствует коррекции полученных умений и навыков в каждом конкретном случае.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72000" y="0"/>
        <a:ext cx="4572000" cy="2384234"/>
      </dsp:txXfrm>
    </dsp:sp>
    <dsp:sp modelId="{CE4FD317-10BB-452A-9A3F-B51914053FE5}">
      <dsp:nvSpPr>
        <dsp:cNvPr id="0" name=""/>
        <dsp:cNvSpPr/>
      </dsp:nvSpPr>
      <dsp:spPr>
        <a:xfrm rot="10800000">
          <a:off x="0" y="3178979"/>
          <a:ext cx="4572000" cy="3178979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этапе повторения</a:t>
          </a: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компьютерном варианте учащиеся решают различные проблемные ситуации. В результате в мыслительную деятельность оказываются включены все ученики. Степень их самостоятельности в освоении материала регулируется учителем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 rot="10800000">
        <a:off x="0" y="3973723"/>
        <a:ext cx="4572000" cy="2384234"/>
      </dsp:txXfrm>
    </dsp:sp>
    <dsp:sp modelId="{8BE4F3E4-7BAC-4152-B04B-5B52948D75C6}">
      <dsp:nvSpPr>
        <dsp:cNvPr id="0" name=""/>
        <dsp:cNvSpPr/>
      </dsp:nvSpPr>
      <dsp:spPr>
        <a:xfrm rot="5400000">
          <a:off x="5268510" y="2482468"/>
          <a:ext cx="3178979" cy="4572000"/>
        </a:xfrm>
        <a:prstGeom prst="round1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Компьютерный контроль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знаний по сравнению с традиционным имеет ряд преимуществ, которые состоят в следующем: используется индивидуальный подход: учитывается разная скорость выполнения заданий учащимися, упражнения дифференцируются по степени трудности; повышается объективность оценивания; фиксируется детальная картина успехов и ошибок учеников.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571999" y="3973723"/>
        <a:ext cx="4572000" cy="2384234"/>
      </dsp:txXfrm>
    </dsp:sp>
    <dsp:sp modelId="{4AFAC4FD-C246-4AEC-B135-BBDB9EBF6029}">
      <dsp:nvSpPr>
        <dsp:cNvPr id="0" name=""/>
        <dsp:cNvSpPr/>
      </dsp:nvSpPr>
      <dsp:spPr>
        <a:xfrm>
          <a:off x="1075037" y="2714641"/>
          <a:ext cx="7140302" cy="1160867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latin typeface="Times New Roman" pitchFamily="18" charset="0"/>
              <a:cs typeface="Times New Roman" pitchFamily="18" charset="0"/>
            </a:rPr>
            <a:t>В качестве домашнего задания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каждый ученик может получать набор элементов двигательного действия (бег, прыжки и т.д.), из которых он должен составить целые спортивные композиции на основе пройденного материала.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31706" y="2771310"/>
        <a:ext cx="7026964" cy="1047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B2323-569B-4331-8C20-F7DBB1DA50C9}">
      <dsp:nvSpPr>
        <dsp:cNvPr id="0" name=""/>
        <dsp:cNvSpPr/>
      </dsp:nvSpPr>
      <dsp:spPr>
        <a:xfrm>
          <a:off x="0" y="492110"/>
          <a:ext cx="8640689" cy="87157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0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rPr>
            <a:t>При подготовке к занятиям с применением компьютера перед учителем стоит ряд задач:</a:t>
          </a:r>
          <a:endParaRPr lang="ru-RU" sz="2000" b="1" i="1" kern="1200" dirty="0">
            <a:solidFill>
              <a:schemeClr val="tx1"/>
            </a:solidFill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25528" y="517638"/>
        <a:ext cx="8589633" cy="820518"/>
      </dsp:txXfrm>
    </dsp:sp>
    <dsp:sp modelId="{7876BEC6-5E4B-46B4-95A7-A0C44C5F6382}">
      <dsp:nvSpPr>
        <dsp:cNvPr id="0" name=""/>
        <dsp:cNvSpPr/>
      </dsp:nvSpPr>
      <dsp:spPr>
        <a:xfrm>
          <a:off x="864068" y="1363685"/>
          <a:ext cx="908660" cy="650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909"/>
              </a:lnTo>
              <a:lnTo>
                <a:pt x="908660" y="65090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B6162-C2B4-4AF4-B601-42BCF49FB4DB}">
      <dsp:nvSpPr>
        <dsp:cNvPr id="0" name=""/>
        <dsp:cNvSpPr/>
      </dsp:nvSpPr>
      <dsp:spPr>
        <a:xfrm>
          <a:off x="1772729" y="1578807"/>
          <a:ext cx="6849017" cy="87157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просмотреть и оценить с педагогической точки зрения информационные ресурсы и данные программного продукта;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8257" y="1604335"/>
        <a:ext cx="6797961" cy="820518"/>
      </dsp:txXfrm>
    </dsp:sp>
    <dsp:sp modelId="{34948F18-E077-4CE9-94D8-BB8DF30FD287}">
      <dsp:nvSpPr>
        <dsp:cNvPr id="0" name=""/>
        <dsp:cNvSpPr/>
      </dsp:nvSpPr>
      <dsp:spPr>
        <a:xfrm>
          <a:off x="864068" y="1363685"/>
          <a:ext cx="997268" cy="1777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951"/>
              </a:lnTo>
              <a:lnTo>
                <a:pt x="997268" y="1777951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B89F8-ACC6-4C1A-8A0B-2852B8AF3E71}">
      <dsp:nvSpPr>
        <dsp:cNvPr id="0" name=""/>
        <dsp:cNvSpPr/>
      </dsp:nvSpPr>
      <dsp:spPr>
        <a:xfrm>
          <a:off x="1861337" y="2705849"/>
          <a:ext cx="6445750" cy="87157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0" scaled="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составить выборку заданий в соответствии с разделом программы по физической культуре.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86865" y="2731377"/>
        <a:ext cx="6394694" cy="820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8744F-EA37-4B93-9E6A-B5DEF40C840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ACAB3-B111-4E5C-BE3A-FF25837166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5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CAB3-B111-4E5C-BE3A-FF258371668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ACAB3-B111-4E5C-BE3A-FF25837166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5072-419A-432E-8360-CA5D5907A554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8BB4-BEB0-40F5-A3E1-C00DE010D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../media/image9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diagramData" Target="../diagrams/data4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27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0976" y="2653205"/>
            <a:ext cx="8876661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: Использование ИКТ </a:t>
            </a:r>
            <a:endParaRPr kumimoji="0" lang="en-US" sz="3600" b="1" i="0" u="none" strike="noStrike" cap="none" normalizeH="0" baseline="0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на уроках физической культуры</a:t>
            </a:r>
            <a:endParaRPr lang="en-US" sz="3600" b="1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                           </a:t>
            </a:r>
            <a:r>
              <a:rPr lang="ru-RU" sz="16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физической культуры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Косцова К. А.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 МКОУ СОШ № 10</a:t>
            </a:r>
            <a:endParaRPr kumimoji="0" lang="ru-RU" sz="1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254000" dist="393700" dir="9480000" algn="ctr" rotWithShape="0">
                  <a:schemeClr val="bg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621211" y="4655323"/>
            <a:ext cx="2259013" cy="1887537"/>
            <a:chOff x="3504" y="11"/>
            <a:chExt cx="2239" cy="1872"/>
          </a:xfrm>
        </p:grpSpPr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3582" y="62"/>
              <a:ext cx="2099" cy="1802"/>
            </a:xfrm>
            <a:custGeom>
              <a:avLst/>
              <a:gdLst/>
              <a:ahLst/>
              <a:cxnLst>
                <a:cxn ang="0">
                  <a:pos x="1786" y="121"/>
                </a:cxn>
                <a:cxn ang="0">
                  <a:pos x="1325" y="0"/>
                </a:cxn>
                <a:cxn ang="0">
                  <a:pos x="865" y="71"/>
                </a:cxn>
                <a:cxn ang="0">
                  <a:pos x="455" y="327"/>
                </a:cxn>
                <a:cxn ang="0">
                  <a:pos x="108" y="747"/>
                </a:cxn>
                <a:cxn ang="0">
                  <a:pos x="37" y="1197"/>
                </a:cxn>
                <a:cxn ang="0">
                  <a:pos x="0" y="1524"/>
                </a:cxn>
                <a:cxn ang="0">
                  <a:pos x="86" y="1975"/>
                </a:cxn>
                <a:cxn ang="0">
                  <a:pos x="374" y="2539"/>
                </a:cxn>
                <a:cxn ang="0">
                  <a:pos x="721" y="2907"/>
                </a:cxn>
                <a:cxn ang="0">
                  <a:pos x="1745" y="3112"/>
                </a:cxn>
                <a:cxn ang="0">
                  <a:pos x="2573" y="3471"/>
                </a:cxn>
                <a:cxn ang="0">
                  <a:pos x="3094" y="3603"/>
                </a:cxn>
                <a:cxn ang="0">
                  <a:pos x="3453" y="3522"/>
                </a:cxn>
                <a:cxn ang="0">
                  <a:pos x="3831" y="3164"/>
                </a:cxn>
                <a:cxn ang="0">
                  <a:pos x="4086" y="2683"/>
                </a:cxn>
                <a:cxn ang="0">
                  <a:pos x="4198" y="1955"/>
                </a:cxn>
                <a:cxn ang="0">
                  <a:pos x="3983" y="1453"/>
                </a:cxn>
                <a:cxn ang="0">
                  <a:pos x="3228" y="1197"/>
                </a:cxn>
                <a:cxn ang="0">
                  <a:pos x="2808" y="901"/>
                </a:cxn>
                <a:cxn ang="0">
                  <a:pos x="1786" y="121"/>
                </a:cxn>
                <a:cxn ang="0">
                  <a:pos x="1786" y="121"/>
                </a:cxn>
                <a:cxn ang="0">
                  <a:pos x="1786" y="121"/>
                </a:cxn>
              </a:cxnLst>
              <a:rect l="0" t="0" r="r" b="b"/>
              <a:pathLst>
                <a:path w="4198" h="3603">
                  <a:moveTo>
                    <a:pt x="1786" y="121"/>
                  </a:moveTo>
                  <a:lnTo>
                    <a:pt x="1325" y="0"/>
                  </a:lnTo>
                  <a:lnTo>
                    <a:pt x="865" y="71"/>
                  </a:lnTo>
                  <a:lnTo>
                    <a:pt x="455" y="327"/>
                  </a:lnTo>
                  <a:lnTo>
                    <a:pt x="108" y="747"/>
                  </a:lnTo>
                  <a:lnTo>
                    <a:pt x="37" y="1197"/>
                  </a:lnTo>
                  <a:lnTo>
                    <a:pt x="0" y="1524"/>
                  </a:lnTo>
                  <a:lnTo>
                    <a:pt x="86" y="1975"/>
                  </a:lnTo>
                  <a:lnTo>
                    <a:pt x="374" y="2539"/>
                  </a:lnTo>
                  <a:lnTo>
                    <a:pt x="721" y="2907"/>
                  </a:lnTo>
                  <a:lnTo>
                    <a:pt x="1745" y="3112"/>
                  </a:lnTo>
                  <a:lnTo>
                    <a:pt x="2573" y="3471"/>
                  </a:lnTo>
                  <a:lnTo>
                    <a:pt x="3094" y="3603"/>
                  </a:lnTo>
                  <a:lnTo>
                    <a:pt x="3453" y="3522"/>
                  </a:lnTo>
                  <a:lnTo>
                    <a:pt x="3831" y="3164"/>
                  </a:lnTo>
                  <a:lnTo>
                    <a:pt x="4086" y="2683"/>
                  </a:lnTo>
                  <a:lnTo>
                    <a:pt x="4198" y="1955"/>
                  </a:lnTo>
                  <a:lnTo>
                    <a:pt x="3983" y="1453"/>
                  </a:lnTo>
                  <a:lnTo>
                    <a:pt x="3228" y="1197"/>
                  </a:lnTo>
                  <a:lnTo>
                    <a:pt x="2808" y="901"/>
                  </a:lnTo>
                  <a:lnTo>
                    <a:pt x="1786" y="121"/>
                  </a:lnTo>
                  <a:lnTo>
                    <a:pt x="1786" y="121"/>
                  </a:lnTo>
                  <a:lnTo>
                    <a:pt x="1786" y="121"/>
                  </a:lnTo>
                  <a:close/>
                </a:path>
              </a:pathLst>
            </a:custGeom>
            <a:solidFill>
              <a:srgbClr val="FFFA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3597" y="88"/>
              <a:ext cx="2084" cy="1750"/>
            </a:xfrm>
            <a:custGeom>
              <a:avLst/>
              <a:gdLst/>
              <a:ahLst/>
              <a:cxnLst>
                <a:cxn ang="0">
                  <a:pos x="1139" y="471"/>
                </a:cxn>
                <a:cxn ang="0">
                  <a:pos x="894" y="532"/>
                </a:cxn>
                <a:cxn ang="0">
                  <a:pos x="679" y="542"/>
                </a:cxn>
                <a:cxn ang="0">
                  <a:pos x="484" y="696"/>
                </a:cxn>
                <a:cxn ang="0">
                  <a:pos x="362" y="911"/>
                </a:cxn>
                <a:cxn ang="0">
                  <a:pos x="372" y="1167"/>
                </a:cxn>
                <a:cxn ang="0">
                  <a:pos x="464" y="1413"/>
                </a:cxn>
                <a:cxn ang="0">
                  <a:pos x="904" y="1680"/>
                </a:cxn>
                <a:cxn ang="0">
                  <a:pos x="1088" y="1832"/>
                </a:cxn>
                <a:cxn ang="0">
                  <a:pos x="1190" y="2017"/>
                </a:cxn>
                <a:cxn ang="0">
                  <a:pos x="1313" y="2354"/>
                </a:cxn>
                <a:cxn ang="0">
                  <a:pos x="2429" y="3164"/>
                </a:cxn>
                <a:cxn ang="0">
                  <a:pos x="2644" y="3225"/>
                </a:cxn>
                <a:cxn ang="0">
                  <a:pos x="2920" y="3235"/>
                </a:cxn>
                <a:cxn ang="0">
                  <a:pos x="3113" y="3194"/>
                </a:cxn>
                <a:cxn ang="0">
                  <a:pos x="3287" y="3123"/>
                </a:cxn>
                <a:cxn ang="0">
                  <a:pos x="3421" y="2927"/>
                </a:cxn>
                <a:cxn ang="0">
                  <a:pos x="3655" y="2569"/>
                </a:cxn>
                <a:cxn ang="0">
                  <a:pos x="3738" y="2283"/>
                </a:cxn>
                <a:cxn ang="0">
                  <a:pos x="3726" y="1985"/>
                </a:cxn>
                <a:cxn ang="0">
                  <a:pos x="3564" y="1751"/>
                </a:cxn>
                <a:cxn ang="0">
                  <a:pos x="3348" y="1607"/>
                </a:cxn>
                <a:cxn ang="0">
                  <a:pos x="3113" y="1453"/>
                </a:cxn>
                <a:cxn ang="0">
                  <a:pos x="3001" y="1260"/>
                </a:cxn>
                <a:cxn ang="0">
                  <a:pos x="2888" y="901"/>
                </a:cxn>
                <a:cxn ang="0">
                  <a:pos x="3145" y="1094"/>
                </a:cxn>
                <a:cxn ang="0">
                  <a:pos x="3589" y="1248"/>
                </a:cxn>
                <a:cxn ang="0">
                  <a:pos x="3905" y="1405"/>
                </a:cxn>
                <a:cxn ang="0">
                  <a:pos x="4166" y="1904"/>
                </a:cxn>
                <a:cxn ang="0">
                  <a:pos x="4034" y="2671"/>
                </a:cxn>
                <a:cxn ang="0">
                  <a:pos x="3841" y="3081"/>
                </a:cxn>
                <a:cxn ang="0">
                  <a:pos x="3523" y="3357"/>
                </a:cxn>
                <a:cxn ang="0">
                  <a:pos x="3277" y="3501"/>
                </a:cxn>
                <a:cxn ang="0">
                  <a:pos x="2930" y="3501"/>
                </a:cxn>
                <a:cxn ang="0">
                  <a:pos x="2500" y="3379"/>
                </a:cxn>
                <a:cxn ang="0">
                  <a:pos x="1713" y="3061"/>
                </a:cxn>
                <a:cxn ang="0">
                  <a:pos x="496" y="2744"/>
                </a:cxn>
                <a:cxn ang="0">
                  <a:pos x="0" y="1604"/>
                </a:cxn>
                <a:cxn ang="0">
                  <a:pos x="35" y="972"/>
                </a:cxn>
                <a:cxn ang="0">
                  <a:pos x="291" y="430"/>
                </a:cxn>
                <a:cxn ang="0">
                  <a:pos x="679" y="103"/>
                </a:cxn>
                <a:cxn ang="0">
                  <a:pos x="1200" y="20"/>
                </a:cxn>
                <a:cxn ang="0">
                  <a:pos x="1600" y="0"/>
                </a:cxn>
                <a:cxn ang="0">
                  <a:pos x="1825" y="81"/>
                </a:cxn>
                <a:cxn ang="0">
                  <a:pos x="1139" y="471"/>
                </a:cxn>
                <a:cxn ang="0">
                  <a:pos x="1139" y="471"/>
                </a:cxn>
                <a:cxn ang="0">
                  <a:pos x="1139" y="471"/>
                </a:cxn>
              </a:cxnLst>
              <a:rect l="0" t="0" r="r" b="b"/>
              <a:pathLst>
                <a:path w="4166" h="3501">
                  <a:moveTo>
                    <a:pt x="1139" y="471"/>
                  </a:moveTo>
                  <a:lnTo>
                    <a:pt x="894" y="532"/>
                  </a:lnTo>
                  <a:lnTo>
                    <a:pt x="679" y="542"/>
                  </a:lnTo>
                  <a:lnTo>
                    <a:pt x="484" y="696"/>
                  </a:lnTo>
                  <a:lnTo>
                    <a:pt x="362" y="911"/>
                  </a:lnTo>
                  <a:lnTo>
                    <a:pt x="372" y="1167"/>
                  </a:lnTo>
                  <a:lnTo>
                    <a:pt x="464" y="1413"/>
                  </a:lnTo>
                  <a:lnTo>
                    <a:pt x="904" y="1680"/>
                  </a:lnTo>
                  <a:lnTo>
                    <a:pt x="1088" y="1832"/>
                  </a:lnTo>
                  <a:lnTo>
                    <a:pt x="1190" y="2017"/>
                  </a:lnTo>
                  <a:lnTo>
                    <a:pt x="1313" y="2354"/>
                  </a:lnTo>
                  <a:lnTo>
                    <a:pt x="2429" y="3164"/>
                  </a:lnTo>
                  <a:lnTo>
                    <a:pt x="2644" y="3225"/>
                  </a:lnTo>
                  <a:lnTo>
                    <a:pt x="2920" y="3235"/>
                  </a:lnTo>
                  <a:lnTo>
                    <a:pt x="3113" y="3194"/>
                  </a:lnTo>
                  <a:lnTo>
                    <a:pt x="3287" y="3123"/>
                  </a:lnTo>
                  <a:lnTo>
                    <a:pt x="3421" y="2927"/>
                  </a:lnTo>
                  <a:lnTo>
                    <a:pt x="3655" y="2569"/>
                  </a:lnTo>
                  <a:lnTo>
                    <a:pt x="3738" y="2283"/>
                  </a:lnTo>
                  <a:lnTo>
                    <a:pt x="3726" y="1985"/>
                  </a:lnTo>
                  <a:lnTo>
                    <a:pt x="3564" y="1751"/>
                  </a:lnTo>
                  <a:lnTo>
                    <a:pt x="3348" y="1607"/>
                  </a:lnTo>
                  <a:lnTo>
                    <a:pt x="3113" y="1453"/>
                  </a:lnTo>
                  <a:lnTo>
                    <a:pt x="3001" y="1260"/>
                  </a:lnTo>
                  <a:lnTo>
                    <a:pt x="2888" y="901"/>
                  </a:lnTo>
                  <a:lnTo>
                    <a:pt x="3145" y="1094"/>
                  </a:lnTo>
                  <a:lnTo>
                    <a:pt x="3589" y="1248"/>
                  </a:lnTo>
                  <a:lnTo>
                    <a:pt x="3905" y="1405"/>
                  </a:lnTo>
                  <a:lnTo>
                    <a:pt x="4166" y="1904"/>
                  </a:lnTo>
                  <a:lnTo>
                    <a:pt x="4034" y="2671"/>
                  </a:lnTo>
                  <a:lnTo>
                    <a:pt x="3841" y="3081"/>
                  </a:lnTo>
                  <a:lnTo>
                    <a:pt x="3523" y="3357"/>
                  </a:lnTo>
                  <a:lnTo>
                    <a:pt x="3277" y="3501"/>
                  </a:lnTo>
                  <a:lnTo>
                    <a:pt x="2930" y="3501"/>
                  </a:lnTo>
                  <a:lnTo>
                    <a:pt x="2500" y="3379"/>
                  </a:lnTo>
                  <a:lnTo>
                    <a:pt x="1713" y="3061"/>
                  </a:lnTo>
                  <a:lnTo>
                    <a:pt x="496" y="2744"/>
                  </a:lnTo>
                  <a:lnTo>
                    <a:pt x="0" y="1604"/>
                  </a:lnTo>
                  <a:lnTo>
                    <a:pt x="35" y="972"/>
                  </a:lnTo>
                  <a:lnTo>
                    <a:pt x="291" y="430"/>
                  </a:lnTo>
                  <a:lnTo>
                    <a:pt x="679" y="103"/>
                  </a:lnTo>
                  <a:lnTo>
                    <a:pt x="1200" y="20"/>
                  </a:lnTo>
                  <a:lnTo>
                    <a:pt x="1600" y="0"/>
                  </a:lnTo>
                  <a:lnTo>
                    <a:pt x="1825" y="81"/>
                  </a:lnTo>
                  <a:lnTo>
                    <a:pt x="1139" y="471"/>
                  </a:lnTo>
                  <a:lnTo>
                    <a:pt x="1139" y="471"/>
                  </a:lnTo>
                  <a:lnTo>
                    <a:pt x="1139" y="471"/>
                  </a:lnTo>
                  <a:close/>
                </a:path>
              </a:pathLst>
            </a:custGeom>
            <a:solidFill>
              <a:srgbClr val="D6D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3511" y="11"/>
              <a:ext cx="1692" cy="1617"/>
            </a:xfrm>
            <a:custGeom>
              <a:avLst/>
              <a:gdLst/>
              <a:ahLst/>
              <a:cxnLst>
                <a:cxn ang="0">
                  <a:pos x="1374" y="362"/>
                </a:cxn>
                <a:cxn ang="0">
                  <a:pos x="2698" y="39"/>
                </a:cxn>
                <a:cxn ang="0">
                  <a:pos x="3021" y="2"/>
                </a:cxn>
                <a:cxn ang="0">
                  <a:pos x="3229" y="200"/>
                </a:cxn>
                <a:cxn ang="0">
                  <a:pos x="3067" y="1533"/>
                </a:cxn>
                <a:cxn ang="0">
                  <a:pos x="2925" y="2070"/>
                </a:cxn>
                <a:cxn ang="0">
                  <a:pos x="2510" y="2075"/>
                </a:cxn>
                <a:cxn ang="0">
                  <a:pos x="2849" y="2202"/>
                </a:cxn>
                <a:cxn ang="0">
                  <a:pos x="3274" y="2301"/>
                </a:cxn>
                <a:cxn ang="0">
                  <a:pos x="3292" y="2589"/>
                </a:cxn>
                <a:cxn ang="0">
                  <a:pos x="3375" y="3043"/>
                </a:cxn>
                <a:cxn ang="0">
                  <a:pos x="3261" y="3235"/>
                </a:cxn>
                <a:cxn ang="0">
                  <a:pos x="708" y="3167"/>
                </a:cxn>
                <a:cxn ang="0">
                  <a:pos x="500" y="3098"/>
                </a:cxn>
                <a:cxn ang="0">
                  <a:pos x="410" y="2751"/>
                </a:cxn>
                <a:cxn ang="0">
                  <a:pos x="243" y="2448"/>
                </a:cxn>
                <a:cxn ang="0">
                  <a:pos x="256" y="2359"/>
                </a:cxn>
                <a:cxn ang="0">
                  <a:pos x="139" y="2315"/>
                </a:cxn>
                <a:cxn ang="0">
                  <a:pos x="113" y="2171"/>
                </a:cxn>
                <a:cxn ang="0">
                  <a:pos x="0" y="1971"/>
                </a:cxn>
                <a:cxn ang="0">
                  <a:pos x="60" y="1830"/>
                </a:cxn>
                <a:cxn ang="0">
                  <a:pos x="47" y="1635"/>
                </a:cxn>
                <a:cxn ang="0">
                  <a:pos x="152" y="1766"/>
                </a:cxn>
                <a:cxn ang="0">
                  <a:pos x="400" y="2189"/>
                </a:cxn>
                <a:cxn ang="0">
                  <a:pos x="395" y="1944"/>
                </a:cxn>
                <a:cxn ang="0">
                  <a:pos x="308" y="1749"/>
                </a:cxn>
                <a:cxn ang="0">
                  <a:pos x="425" y="1622"/>
                </a:cxn>
                <a:cxn ang="0">
                  <a:pos x="559" y="1767"/>
                </a:cxn>
                <a:cxn ang="0">
                  <a:pos x="490" y="1936"/>
                </a:cxn>
                <a:cxn ang="0">
                  <a:pos x="600" y="2318"/>
                </a:cxn>
                <a:cxn ang="0">
                  <a:pos x="638" y="1822"/>
                </a:cxn>
                <a:cxn ang="0">
                  <a:pos x="640" y="1744"/>
                </a:cxn>
                <a:cxn ang="0">
                  <a:pos x="652" y="1685"/>
                </a:cxn>
                <a:cxn ang="0">
                  <a:pos x="698" y="1604"/>
                </a:cxn>
                <a:cxn ang="0">
                  <a:pos x="789" y="1498"/>
                </a:cxn>
                <a:cxn ang="0">
                  <a:pos x="838" y="1415"/>
                </a:cxn>
                <a:cxn ang="0">
                  <a:pos x="1143" y="1515"/>
                </a:cxn>
                <a:cxn ang="0">
                  <a:pos x="900" y="2164"/>
                </a:cxn>
                <a:cxn ang="0">
                  <a:pos x="1048" y="2258"/>
                </a:cxn>
                <a:cxn ang="0">
                  <a:pos x="976" y="2351"/>
                </a:cxn>
                <a:cxn ang="0">
                  <a:pos x="898" y="2776"/>
                </a:cxn>
                <a:cxn ang="0">
                  <a:pos x="1197" y="2602"/>
                </a:cxn>
                <a:cxn ang="0">
                  <a:pos x="1186" y="2409"/>
                </a:cxn>
                <a:cxn ang="0">
                  <a:pos x="1574" y="2321"/>
                </a:cxn>
                <a:cxn ang="0">
                  <a:pos x="1677" y="2270"/>
                </a:cxn>
                <a:cxn ang="0">
                  <a:pos x="1783" y="2077"/>
                </a:cxn>
                <a:cxn ang="0">
                  <a:pos x="1389" y="1627"/>
                </a:cxn>
                <a:cxn ang="0">
                  <a:pos x="1176" y="810"/>
                </a:cxn>
                <a:cxn ang="0">
                  <a:pos x="1138" y="498"/>
                </a:cxn>
                <a:cxn ang="0">
                  <a:pos x="1138" y="498"/>
                </a:cxn>
              </a:cxnLst>
              <a:rect l="0" t="0" r="r" b="b"/>
              <a:pathLst>
                <a:path w="3385" h="3235">
                  <a:moveTo>
                    <a:pt x="1138" y="498"/>
                  </a:moveTo>
                  <a:lnTo>
                    <a:pt x="1374" y="362"/>
                  </a:lnTo>
                  <a:lnTo>
                    <a:pt x="2045" y="167"/>
                  </a:lnTo>
                  <a:lnTo>
                    <a:pt x="2698" y="39"/>
                  </a:lnTo>
                  <a:lnTo>
                    <a:pt x="2927" y="0"/>
                  </a:lnTo>
                  <a:lnTo>
                    <a:pt x="3021" y="2"/>
                  </a:lnTo>
                  <a:lnTo>
                    <a:pt x="3132" y="65"/>
                  </a:lnTo>
                  <a:lnTo>
                    <a:pt x="3229" y="200"/>
                  </a:lnTo>
                  <a:lnTo>
                    <a:pt x="3267" y="341"/>
                  </a:lnTo>
                  <a:lnTo>
                    <a:pt x="3067" y="1533"/>
                  </a:lnTo>
                  <a:lnTo>
                    <a:pt x="2998" y="1982"/>
                  </a:lnTo>
                  <a:lnTo>
                    <a:pt x="2925" y="2070"/>
                  </a:lnTo>
                  <a:lnTo>
                    <a:pt x="2646" y="2020"/>
                  </a:lnTo>
                  <a:lnTo>
                    <a:pt x="2510" y="2075"/>
                  </a:lnTo>
                  <a:lnTo>
                    <a:pt x="2656" y="2156"/>
                  </a:lnTo>
                  <a:lnTo>
                    <a:pt x="2849" y="2202"/>
                  </a:lnTo>
                  <a:lnTo>
                    <a:pt x="2859" y="2298"/>
                  </a:lnTo>
                  <a:lnTo>
                    <a:pt x="3274" y="2301"/>
                  </a:lnTo>
                  <a:lnTo>
                    <a:pt x="3337" y="2301"/>
                  </a:lnTo>
                  <a:lnTo>
                    <a:pt x="3292" y="2589"/>
                  </a:lnTo>
                  <a:lnTo>
                    <a:pt x="3241" y="2905"/>
                  </a:lnTo>
                  <a:lnTo>
                    <a:pt x="3375" y="3043"/>
                  </a:lnTo>
                  <a:lnTo>
                    <a:pt x="3385" y="3113"/>
                  </a:lnTo>
                  <a:lnTo>
                    <a:pt x="3261" y="3235"/>
                  </a:lnTo>
                  <a:lnTo>
                    <a:pt x="1389" y="3119"/>
                  </a:lnTo>
                  <a:lnTo>
                    <a:pt x="708" y="3167"/>
                  </a:lnTo>
                  <a:lnTo>
                    <a:pt x="633" y="3111"/>
                  </a:lnTo>
                  <a:lnTo>
                    <a:pt x="500" y="3098"/>
                  </a:lnTo>
                  <a:lnTo>
                    <a:pt x="453" y="3065"/>
                  </a:lnTo>
                  <a:lnTo>
                    <a:pt x="410" y="2751"/>
                  </a:lnTo>
                  <a:lnTo>
                    <a:pt x="306" y="2478"/>
                  </a:lnTo>
                  <a:lnTo>
                    <a:pt x="243" y="2448"/>
                  </a:lnTo>
                  <a:lnTo>
                    <a:pt x="243" y="2405"/>
                  </a:lnTo>
                  <a:lnTo>
                    <a:pt x="256" y="2359"/>
                  </a:lnTo>
                  <a:lnTo>
                    <a:pt x="237" y="2263"/>
                  </a:lnTo>
                  <a:lnTo>
                    <a:pt x="139" y="2315"/>
                  </a:lnTo>
                  <a:lnTo>
                    <a:pt x="73" y="2301"/>
                  </a:lnTo>
                  <a:lnTo>
                    <a:pt x="113" y="2171"/>
                  </a:lnTo>
                  <a:lnTo>
                    <a:pt x="22" y="2063"/>
                  </a:lnTo>
                  <a:lnTo>
                    <a:pt x="0" y="1971"/>
                  </a:lnTo>
                  <a:lnTo>
                    <a:pt x="5" y="1885"/>
                  </a:lnTo>
                  <a:lnTo>
                    <a:pt x="60" y="1830"/>
                  </a:lnTo>
                  <a:lnTo>
                    <a:pt x="101" y="1781"/>
                  </a:lnTo>
                  <a:lnTo>
                    <a:pt x="47" y="1635"/>
                  </a:lnTo>
                  <a:lnTo>
                    <a:pt x="137" y="1599"/>
                  </a:lnTo>
                  <a:lnTo>
                    <a:pt x="152" y="1766"/>
                  </a:lnTo>
                  <a:lnTo>
                    <a:pt x="232" y="1766"/>
                  </a:lnTo>
                  <a:lnTo>
                    <a:pt x="400" y="2189"/>
                  </a:lnTo>
                  <a:lnTo>
                    <a:pt x="443" y="2025"/>
                  </a:lnTo>
                  <a:lnTo>
                    <a:pt x="395" y="1944"/>
                  </a:lnTo>
                  <a:lnTo>
                    <a:pt x="329" y="1852"/>
                  </a:lnTo>
                  <a:lnTo>
                    <a:pt x="308" y="1749"/>
                  </a:lnTo>
                  <a:lnTo>
                    <a:pt x="346" y="1652"/>
                  </a:lnTo>
                  <a:lnTo>
                    <a:pt x="425" y="1622"/>
                  </a:lnTo>
                  <a:lnTo>
                    <a:pt x="514" y="1647"/>
                  </a:lnTo>
                  <a:lnTo>
                    <a:pt x="559" y="1767"/>
                  </a:lnTo>
                  <a:lnTo>
                    <a:pt x="547" y="1834"/>
                  </a:lnTo>
                  <a:lnTo>
                    <a:pt x="490" y="1936"/>
                  </a:lnTo>
                  <a:lnTo>
                    <a:pt x="503" y="2063"/>
                  </a:lnTo>
                  <a:lnTo>
                    <a:pt x="600" y="2318"/>
                  </a:lnTo>
                  <a:lnTo>
                    <a:pt x="648" y="1863"/>
                  </a:lnTo>
                  <a:lnTo>
                    <a:pt x="638" y="1822"/>
                  </a:lnTo>
                  <a:lnTo>
                    <a:pt x="660" y="1787"/>
                  </a:lnTo>
                  <a:lnTo>
                    <a:pt x="640" y="1744"/>
                  </a:lnTo>
                  <a:lnTo>
                    <a:pt x="665" y="1715"/>
                  </a:lnTo>
                  <a:lnTo>
                    <a:pt x="652" y="1685"/>
                  </a:lnTo>
                  <a:lnTo>
                    <a:pt x="686" y="1655"/>
                  </a:lnTo>
                  <a:lnTo>
                    <a:pt x="698" y="1604"/>
                  </a:lnTo>
                  <a:lnTo>
                    <a:pt x="695" y="1508"/>
                  </a:lnTo>
                  <a:lnTo>
                    <a:pt x="789" y="1498"/>
                  </a:lnTo>
                  <a:lnTo>
                    <a:pt x="835" y="1498"/>
                  </a:lnTo>
                  <a:lnTo>
                    <a:pt x="838" y="1415"/>
                  </a:lnTo>
                  <a:lnTo>
                    <a:pt x="1070" y="1359"/>
                  </a:lnTo>
                  <a:lnTo>
                    <a:pt x="1143" y="1515"/>
                  </a:lnTo>
                  <a:lnTo>
                    <a:pt x="906" y="2131"/>
                  </a:lnTo>
                  <a:lnTo>
                    <a:pt x="900" y="2164"/>
                  </a:lnTo>
                  <a:lnTo>
                    <a:pt x="1017" y="2217"/>
                  </a:lnTo>
                  <a:lnTo>
                    <a:pt x="1048" y="2258"/>
                  </a:lnTo>
                  <a:lnTo>
                    <a:pt x="1048" y="2310"/>
                  </a:lnTo>
                  <a:lnTo>
                    <a:pt x="976" y="2351"/>
                  </a:lnTo>
                  <a:lnTo>
                    <a:pt x="933" y="2500"/>
                  </a:lnTo>
                  <a:lnTo>
                    <a:pt x="898" y="2776"/>
                  </a:lnTo>
                  <a:lnTo>
                    <a:pt x="1057" y="2615"/>
                  </a:lnTo>
                  <a:lnTo>
                    <a:pt x="1197" y="2602"/>
                  </a:lnTo>
                  <a:lnTo>
                    <a:pt x="1167" y="2475"/>
                  </a:lnTo>
                  <a:lnTo>
                    <a:pt x="1186" y="2409"/>
                  </a:lnTo>
                  <a:lnTo>
                    <a:pt x="1576" y="2377"/>
                  </a:lnTo>
                  <a:lnTo>
                    <a:pt x="1574" y="2321"/>
                  </a:lnTo>
                  <a:lnTo>
                    <a:pt x="1621" y="2288"/>
                  </a:lnTo>
                  <a:lnTo>
                    <a:pt x="1677" y="2270"/>
                  </a:lnTo>
                  <a:lnTo>
                    <a:pt x="1784" y="2182"/>
                  </a:lnTo>
                  <a:lnTo>
                    <a:pt x="1783" y="2077"/>
                  </a:lnTo>
                  <a:lnTo>
                    <a:pt x="1480" y="1977"/>
                  </a:lnTo>
                  <a:lnTo>
                    <a:pt x="1389" y="1627"/>
                  </a:lnTo>
                  <a:lnTo>
                    <a:pt x="1242" y="1062"/>
                  </a:lnTo>
                  <a:lnTo>
                    <a:pt x="1176" y="810"/>
                  </a:lnTo>
                  <a:lnTo>
                    <a:pt x="1141" y="571"/>
                  </a:lnTo>
                  <a:lnTo>
                    <a:pt x="1138" y="498"/>
                  </a:lnTo>
                  <a:lnTo>
                    <a:pt x="1138" y="498"/>
                  </a:lnTo>
                  <a:lnTo>
                    <a:pt x="1138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3512" y="687"/>
              <a:ext cx="561" cy="879"/>
            </a:xfrm>
            <a:custGeom>
              <a:avLst/>
              <a:gdLst/>
              <a:ahLst/>
              <a:cxnLst>
                <a:cxn ang="0">
                  <a:pos x="848" y="52"/>
                </a:cxn>
                <a:cxn ang="0">
                  <a:pos x="1121" y="150"/>
                </a:cxn>
                <a:cxn ang="0">
                  <a:pos x="1026" y="884"/>
                </a:cxn>
                <a:cxn ang="0">
                  <a:pos x="958" y="995"/>
                </a:cxn>
                <a:cxn ang="0">
                  <a:pos x="834" y="1679"/>
                </a:cxn>
                <a:cxn ang="0">
                  <a:pos x="646" y="1758"/>
                </a:cxn>
                <a:cxn ang="0">
                  <a:pos x="429" y="1689"/>
                </a:cxn>
                <a:cxn ang="0">
                  <a:pos x="335" y="1166"/>
                </a:cxn>
                <a:cxn ang="0">
                  <a:pos x="256" y="1092"/>
                </a:cxn>
                <a:cxn ang="0">
                  <a:pos x="205" y="995"/>
                </a:cxn>
                <a:cxn ang="0">
                  <a:pos x="201" y="889"/>
                </a:cxn>
                <a:cxn ang="0">
                  <a:pos x="99" y="935"/>
                </a:cxn>
                <a:cxn ang="0">
                  <a:pos x="114" y="811"/>
                </a:cxn>
                <a:cxn ang="0">
                  <a:pos x="0" y="634"/>
                </a:cxn>
                <a:cxn ang="0">
                  <a:pos x="61" y="451"/>
                </a:cxn>
                <a:cxn ang="0">
                  <a:pos x="67" y="261"/>
                </a:cxn>
                <a:cxn ang="0">
                  <a:pos x="170" y="243"/>
                </a:cxn>
                <a:cxn ang="0">
                  <a:pos x="175" y="370"/>
                </a:cxn>
                <a:cxn ang="0">
                  <a:pos x="271" y="464"/>
                </a:cxn>
                <a:cxn ang="0">
                  <a:pos x="415" y="738"/>
                </a:cxn>
                <a:cxn ang="0">
                  <a:pos x="388" y="565"/>
                </a:cxn>
                <a:cxn ang="0">
                  <a:pos x="317" y="353"/>
                </a:cxn>
                <a:cxn ang="0">
                  <a:pos x="431" y="251"/>
                </a:cxn>
                <a:cxn ang="0">
                  <a:pos x="555" y="315"/>
                </a:cxn>
                <a:cxn ang="0">
                  <a:pos x="509" y="550"/>
                </a:cxn>
                <a:cxn ang="0">
                  <a:pos x="555" y="821"/>
                </a:cxn>
                <a:cxn ang="0">
                  <a:pos x="598" y="935"/>
                </a:cxn>
                <a:cxn ang="0">
                  <a:pos x="677" y="479"/>
                </a:cxn>
                <a:cxn ang="0">
                  <a:pos x="672" y="418"/>
                </a:cxn>
                <a:cxn ang="0">
                  <a:pos x="681" y="352"/>
                </a:cxn>
                <a:cxn ang="0">
                  <a:pos x="710" y="292"/>
                </a:cxn>
                <a:cxn ang="0">
                  <a:pos x="707" y="133"/>
                </a:cxn>
                <a:cxn ang="0">
                  <a:pos x="830" y="140"/>
                </a:cxn>
                <a:cxn ang="0">
                  <a:pos x="838" y="109"/>
                </a:cxn>
              </a:cxnLst>
              <a:rect l="0" t="0" r="r" b="b"/>
              <a:pathLst>
                <a:path w="1121" h="1758">
                  <a:moveTo>
                    <a:pt x="838" y="109"/>
                  </a:moveTo>
                  <a:lnTo>
                    <a:pt x="848" y="52"/>
                  </a:lnTo>
                  <a:lnTo>
                    <a:pt x="1063" y="0"/>
                  </a:lnTo>
                  <a:lnTo>
                    <a:pt x="1121" y="150"/>
                  </a:lnTo>
                  <a:lnTo>
                    <a:pt x="892" y="805"/>
                  </a:lnTo>
                  <a:lnTo>
                    <a:pt x="1026" y="884"/>
                  </a:lnTo>
                  <a:lnTo>
                    <a:pt x="1020" y="945"/>
                  </a:lnTo>
                  <a:lnTo>
                    <a:pt x="958" y="995"/>
                  </a:lnTo>
                  <a:lnTo>
                    <a:pt x="868" y="1449"/>
                  </a:lnTo>
                  <a:lnTo>
                    <a:pt x="834" y="1679"/>
                  </a:lnTo>
                  <a:lnTo>
                    <a:pt x="787" y="1738"/>
                  </a:lnTo>
                  <a:lnTo>
                    <a:pt x="646" y="1758"/>
                  </a:lnTo>
                  <a:lnTo>
                    <a:pt x="458" y="1727"/>
                  </a:lnTo>
                  <a:lnTo>
                    <a:pt x="429" y="1689"/>
                  </a:lnTo>
                  <a:lnTo>
                    <a:pt x="400" y="1371"/>
                  </a:lnTo>
                  <a:lnTo>
                    <a:pt x="335" y="1166"/>
                  </a:lnTo>
                  <a:lnTo>
                    <a:pt x="294" y="1105"/>
                  </a:lnTo>
                  <a:lnTo>
                    <a:pt x="256" y="1092"/>
                  </a:lnTo>
                  <a:lnTo>
                    <a:pt x="206" y="1041"/>
                  </a:lnTo>
                  <a:lnTo>
                    <a:pt x="205" y="995"/>
                  </a:lnTo>
                  <a:lnTo>
                    <a:pt x="254" y="950"/>
                  </a:lnTo>
                  <a:lnTo>
                    <a:pt x="201" y="889"/>
                  </a:lnTo>
                  <a:lnTo>
                    <a:pt x="165" y="948"/>
                  </a:lnTo>
                  <a:lnTo>
                    <a:pt x="99" y="935"/>
                  </a:lnTo>
                  <a:lnTo>
                    <a:pt x="86" y="900"/>
                  </a:lnTo>
                  <a:lnTo>
                    <a:pt x="114" y="811"/>
                  </a:lnTo>
                  <a:lnTo>
                    <a:pt x="66" y="738"/>
                  </a:lnTo>
                  <a:lnTo>
                    <a:pt x="0" y="634"/>
                  </a:lnTo>
                  <a:lnTo>
                    <a:pt x="13" y="522"/>
                  </a:lnTo>
                  <a:lnTo>
                    <a:pt x="61" y="451"/>
                  </a:lnTo>
                  <a:lnTo>
                    <a:pt x="117" y="406"/>
                  </a:lnTo>
                  <a:lnTo>
                    <a:pt x="67" y="261"/>
                  </a:lnTo>
                  <a:lnTo>
                    <a:pt x="137" y="243"/>
                  </a:lnTo>
                  <a:lnTo>
                    <a:pt x="170" y="243"/>
                  </a:lnTo>
                  <a:lnTo>
                    <a:pt x="158" y="302"/>
                  </a:lnTo>
                  <a:lnTo>
                    <a:pt x="175" y="370"/>
                  </a:lnTo>
                  <a:lnTo>
                    <a:pt x="229" y="388"/>
                  </a:lnTo>
                  <a:lnTo>
                    <a:pt x="271" y="464"/>
                  </a:lnTo>
                  <a:lnTo>
                    <a:pt x="378" y="803"/>
                  </a:lnTo>
                  <a:lnTo>
                    <a:pt x="415" y="738"/>
                  </a:lnTo>
                  <a:lnTo>
                    <a:pt x="436" y="644"/>
                  </a:lnTo>
                  <a:lnTo>
                    <a:pt x="388" y="565"/>
                  </a:lnTo>
                  <a:lnTo>
                    <a:pt x="324" y="466"/>
                  </a:lnTo>
                  <a:lnTo>
                    <a:pt x="317" y="353"/>
                  </a:lnTo>
                  <a:lnTo>
                    <a:pt x="368" y="272"/>
                  </a:lnTo>
                  <a:lnTo>
                    <a:pt x="431" y="251"/>
                  </a:lnTo>
                  <a:lnTo>
                    <a:pt x="484" y="266"/>
                  </a:lnTo>
                  <a:lnTo>
                    <a:pt x="555" y="315"/>
                  </a:lnTo>
                  <a:lnTo>
                    <a:pt x="586" y="419"/>
                  </a:lnTo>
                  <a:lnTo>
                    <a:pt x="509" y="550"/>
                  </a:lnTo>
                  <a:lnTo>
                    <a:pt x="496" y="636"/>
                  </a:lnTo>
                  <a:lnTo>
                    <a:pt x="555" y="821"/>
                  </a:lnTo>
                  <a:lnTo>
                    <a:pt x="555" y="932"/>
                  </a:lnTo>
                  <a:lnTo>
                    <a:pt x="598" y="935"/>
                  </a:lnTo>
                  <a:lnTo>
                    <a:pt x="669" y="533"/>
                  </a:lnTo>
                  <a:lnTo>
                    <a:pt x="677" y="479"/>
                  </a:lnTo>
                  <a:lnTo>
                    <a:pt x="656" y="441"/>
                  </a:lnTo>
                  <a:lnTo>
                    <a:pt x="672" y="418"/>
                  </a:lnTo>
                  <a:lnTo>
                    <a:pt x="658" y="371"/>
                  </a:lnTo>
                  <a:lnTo>
                    <a:pt x="681" y="352"/>
                  </a:lnTo>
                  <a:lnTo>
                    <a:pt x="666" y="320"/>
                  </a:lnTo>
                  <a:lnTo>
                    <a:pt x="710" y="292"/>
                  </a:lnTo>
                  <a:lnTo>
                    <a:pt x="706" y="244"/>
                  </a:lnTo>
                  <a:lnTo>
                    <a:pt x="707" y="133"/>
                  </a:lnTo>
                  <a:lnTo>
                    <a:pt x="757" y="127"/>
                  </a:lnTo>
                  <a:lnTo>
                    <a:pt x="830" y="140"/>
                  </a:lnTo>
                  <a:lnTo>
                    <a:pt x="838" y="109"/>
                  </a:lnTo>
                  <a:lnTo>
                    <a:pt x="838" y="109"/>
                  </a:lnTo>
                  <a:lnTo>
                    <a:pt x="838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3675" y="1099"/>
              <a:ext cx="360" cy="470"/>
            </a:xfrm>
            <a:custGeom>
              <a:avLst/>
              <a:gdLst/>
              <a:ahLst/>
              <a:cxnLst>
                <a:cxn ang="0">
                  <a:pos x="65" y="293"/>
                </a:cxn>
                <a:cxn ang="0">
                  <a:pos x="80" y="346"/>
                </a:cxn>
                <a:cxn ang="0">
                  <a:pos x="152" y="470"/>
                </a:cxn>
                <a:cxn ang="0">
                  <a:pos x="109" y="551"/>
                </a:cxn>
                <a:cxn ang="0">
                  <a:pos x="159" y="680"/>
                </a:cxn>
                <a:cxn ang="0">
                  <a:pos x="212" y="795"/>
                </a:cxn>
                <a:cxn ang="0">
                  <a:pos x="147" y="906"/>
                </a:cxn>
                <a:cxn ang="0">
                  <a:pos x="296" y="939"/>
                </a:cxn>
                <a:cxn ang="0">
                  <a:pos x="450" y="751"/>
                </a:cxn>
                <a:cxn ang="0">
                  <a:pos x="561" y="602"/>
                </a:cxn>
                <a:cxn ang="0">
                  <a:pos x="624" y="189"/>
                </a:cxn>
                <a:cxn ang="0">
                  <a:pos x="719" y="63"/>
                </a:cxn>
                <a:cxn ang="0">
                  <a:pos x="577" y="0"/>
                </a:cxn>
                <a:cxn ang="0">
                  <a:pos x="288" y="100"/>
                </a:cxn>
                <a:cxn ang="0">
                  <a:pos x="228" y="88"/>
                </a:cxn>
                <a:cxn ang="0">
                  <a:pos x="175" y="157"/>
                </a:cxn>
                <a:cxn ang="0">
                  <a:pos x="93" y="136"/>
                </a:cxn>
                <a:cxn ang="0">
                  <a:pos x="0" y="220"/>
                </a:cxn>
                <a:cxn ang="0">
                  <a:pos x="65" y="293"/>
                </a:cxn>
                <a:cxn ang="0">
                  <a:pos x="65" y="293"/>
                </a:cxn>
                <a:cxn ang="0">
                  <a:pos x="65" y="293"/>
                </a:cxn>
              </a:cxnLst>
              <a:rect l="0" t="0" r="r" b="b"/>
              <a:pathLst>
                <a:path w="719" h="939">
                  <a:moveTo>
                    <a:pt x="65" y="293"/>
                  </a:moveTo>
                  <a:lnTo>
                    <a:pt x="80" y="346"/>
                  </a:lnTo>
                  <a:lnTo>
                    <a:pt x="152" y="470"/>
                  </a:lnTo>
                  <a:lnTo>
                    <a:pt x="109" y="551"/>
                  </a:lnTo>
                  <a:lnTo>
                    <a:pt x="159" y="680"/>
                  </a:lnTo>
                  <a:lnTo>
                    <a:pt x="212" y="795"/>
                  </a:lnTo>
                  <a:lnTo>
                    <a:pt x="147" y="906"/>
                  </a:lnTo>
                  <a:lnTo>
                    <a:pt x="296" y="939"/>
                  </a:lnTo>
                  <a:lnTo>
                    <a:pt x="450" y="751"/>
                  </a:lnTo>
                  <a:lnTo>
                    <a:pt x="561" y="602"/>
                  </a:lnTo>
                  <a:lnTo>
                    <a:pt x="624" y="189"/>
                  </a:lnTo>
                  <a:lnTo>
                    <a:pt x="719" y="63"/>
                  </a:lnTo>
                  <a:lnTo>
                    <a:pt x="577" y="0"/>
                  </a:lnTo>
                  <a:lnTo>
                    <a:pt x="288" y="100"/>
                  </a:lnTo>
                  <a:lnTo>
                    <a:pt x="228" y="88"/>
                  </a:lnTo>
                  <a:lnTo>
                    <a:pt x="175" y="157"/>
                  </a:lnTo>
                  <a:lnTo>
                    <a:pt x="93" y="136"/>
                  </a:lnTo>
                  <a:lnTo>
                    <a:pt x="0" y="220"/>
                  </a:lnTo>
                  <a:lnTo>
                    <a:pt x="65" y="293"/>
                  </a:lnTo>
                  <a:lnTo>
                    <a:pt x="65" y="293"/>
                  </a:lnTo>
                  <a:lnTo>
                    <a:pt x="65" y="293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3605" y="882"/>
              <a:ext cx="126" cy="30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3" y="61"/>
                </a:cxn>
                <a:cxn ang="0">
                  <a:pos x="64" y="134"/>
                </a:cxn>
                <a:cxn ang="0">
                  <a:pos x="102" y="206"/>
                </a:cxn>
                <a:cxn ang="0">
                  <a:pos x="101" y="261"/>
                </a:cxn>
                <a:cxn ang="0">
                  <a:pos x="145" y="325"/>
                </a:cxn>
                <a:cxn ang="0">
                  <a:pos x="130" y="360"/>
                </a:cxn>
                <a:cxn ang="0">
                  <a:pos x="153" y="393"/>
                </a:cxn>
                <a:cxn ang="0">
                  <a:pos x="119" y="469"/>
                </a:cxn>
                <a:cxn ang="0">
                  <a:pos x="172" y="471"/>
                </a:cxn>
                <a:cxn ang="0">
                  <a:pos x="196" y="505"/>
                </a:cxn>
                <a:cxn ang="0">
                  <a:pos x="183" y="611"/>
                </a:cxn>
                <a:cxn ang="0">
                  <a:pos x="253" y="606"/>
                </a:cxn>
                <a:cxn ang="0">
                  <a:pos x="228" y="469"/>
                </a:cxn>
                <a:cxn ang="0">
                  <a:pos x="153" y="234"/>
                </a:cxn>
                <a:cxn ang="0">
                  <a:pos x="77" y="43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53" h="611">
                  <a:moveTo>
                    <a:pt x="0" y="19"/>
                  </a:moveTo>
                  <a:lnTo>
                    <a:pt x="43" y="61"/>
                  </a:lnTo>
                  <a:lnTo>
                    <a:pt x="64" y="134"/>
                  </a:lnTo>
                  <a:lnTo>
                    <a:pt x="102" y="206"/>
                  </a:lnTo>
                  <a:lnTo>
                    <a:pt x="101" y="261"/>
                  </a:lnTo>
                  <a:lnTo>
                    <a:pt x="145" y="325"/>
                  </a:lnTo>
                  <a:lnTo>
                    <a:pt x="130" y="360"/>
                  </a:lnTo>
                  <a:lnTo>
                    <a:pt x="153" y="393"/>
                  </a:lnTo>
                  <a:lnTo>
                    <a:pt x="119" y="469"/>
                  </a:lnTo>
                  <a:lnTo>
                    <a:pt x="172" y="471"/>
                  </a:lnTo>
                  <a:lnTo>
                    <a:pt x="196" y="505"/>
                  </a:lnTo>
                  <a:lnTo>
                    <a:pt x="183" y="611"/>
                  </a:lnTo>
                  <a:lnTo>
                    <a:pt x="253" y="606"/>
                  </a:lnTo>
                  <a:lnTo>
                    <a:pt x="228" y="469"/>
                  </a:lnTo>
                  <a:lnTo>
                    <a:pt x="153" y="234"/>
                  </a:lnTo>
                  <a:lnTo>
                    <a:pt x="77" y="43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3534" y="908"/>
              <a:ext cx="157" cy="286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31" y="54"/>
                </a:cxn>
                <a:cxn ang="0">
                  <a:pos x="11" y="127"/>
                </a:cxn>
                <a:cxn ang="0">
                  <a:pos x="0" y="186"/>
                </a:cxn>
                <a:cxn ang="0">
                  <a:pos x="24" y="241"/>
                </a:cxn>
                <a:cxn ang="0">
                  <a:pos x="21" y="279"/>
                </a:cxn>
                <a:cxn ang="0">
                  <a:pos x="67" y="360"/>
                </a:cxn>
                <a:cxn ang="0">
                  <a:pos x="81" y="406"/>
                </a:cxn>
                <a:cxn ang="0">
                  <a:pos x="54" y="469"/>
                </a:cxn>
                <a:cxn ang="0">
                  <a:pos x="79" y="515"/>
                </a:cxn>
                <a:cxn ang="0">
                  <a:pos x="185" y="464"/>
                </a:cxn>
                <a:cxn ang="0">
                  <a:pos x="238" y="571"/>
                </a:cxn>
                <a:cxn ang="0">
                  <a:pos x="309" y="570"/>
                </a:cxn>
                <a:cxn ang="0">
                  <a:pos x="314" y="530"/>
                </a:cxn>
                <a:cxn ang="0">
                  <a:pos x="281" y="419"/>
                </a:cxn>
                <a:cxn ang="0">
                  <a:pos x="213" y="395"/>
                </a:cxn>
                <a:cxn ang="0">
                  <a:pos x="254" y="312"/>
                </a:cxn>
                <a:cxn ang="0">
                  <a:pos x="211" y="211"/>
                </a:cxn>
                <a:cxn ang="0">
                  <a:pos x="176" y="140"/>
                </a:cxn>
                <a:cxn ang="0">
                  <a:pos x="170" y="57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314" h="571">
                  <a:moveTo>
                    <a:pt x="79" y="0"/>
                  </a:moveTo>
                  <a:lnTo>
                    <a:pt x="31" y="54"/>
                  </a:lnTo>
                  <a:lnTo>
                    <a:pt x="11" y="127"/>
                  </a:lnTo>
                  <a:lnTo>
                    <a:pt x="0" y="186"/>
                  </a:lnTo>
                  <a:lnTo>
                    <a:pt x="24" y="241"/>
                  </a:lnTo>
                  <a:lnTo>
                    <a:pt x="21" y="279"/>
                  </a:lnTo>
                  <a:lnTo>
                    <a:pt x="67" y="360"/>
                  </a:lnTo>
                  <a:lnTo>
                    <a:pt x="81" y="406"/>
                  </a:lnTo>
                  <a:lnTo>
                    <a:pt x="54" y="469"/>
                  </a:lnTo>
                  <a:lnTo>
                    <a:pt x="79" y="515"/>
                  </a:lnTo>
                  <a:lnTo>
                    <a:pt x="185" y="464"/>
                  </a:lnTo>
                  <a:lnTo>
                    <a:pt x="238" y="571"/>
                  </a:lnTo>
                  <a:lnTo>
                    <a:pt x="309" y="570"/>
                  </a:lnTo>
                  <a:lnTo>
                    <a:pt x="314" y="530"/>
                  </a:lnTo>
                  <a:lnTo>
                    <a:pt x="281" y="419"/>
                  </a:lnTo>
                  <a:lnTo>
                    <a:pt x="213" y="395"/>
                  </a:lnTo>
                  <a:lnTo>
                    <a:pt x="254" y="312"/>
                  </a:lnTo>
                  <a:lnTo>
                    <a:pt x="211" y="211"/>
                  </a:lnTo>
                  <a:lnTo>
                    <a:pt x="176" y="140"/>
                  </a:lnTo>
                  <a:lnTo>
                    <a:pt x="170" y="5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3852" y="687"/>
              <a:ext cx="192" cy="495"/>
            </a:xfrm>
            <a:custGeom>
              <a:avLst/>
              <a:gdLst/>
              <a:ahLst/>
              <a:cxnLst>
                <a:cxn ang="0">
                  <a:pos x="177" y="71"/>
                </a:cxn>
                <a:cxn ang="0">
                  <a:pos x="384" y="0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77" y="71"/>
                </a:cxn>
                <a:cxn ang="0">
                  <a:pos x="177" y="71"/>
                </a:cxn>
                <a:cxn ang="0">
                  <a:pos x="177" y="71"/>
                </a:cxn>
              </a:cxnLst>
              <a:rect l="0" t="0" r="r" b="b"/>
              <a:pathLst>
                <a:path w="384" h="990">
                  <a:moveTo>
                    <a:pt x="177" y="71"/>
                  </a:moveTo>
                  <a:lnTo>
                    <a:pt x="384" y="0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77" y="71"/>
                  </a:lnTo>
                  <a:lnTo>
                    <a:pt x="177" y="71"/>
                  </a:lnTo>
                  <a:lnTo>
                    <a:pt x="177" y="71"/>
                  </a:lnTo>
                  <a:close/>
                </a:path>
              </a:pathLst>
            </a:custGeom>
            <a:solidFill>
              <a:srgbClr val="FFD1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3846" y="839"/>
              <a:ext cx="89" cy="90"/>
            </a:xfrm>
            <a:custGeom>
              <a:avLst/>
              <a:gdLst/>
              <a:ahLst/>
              <a:cxnLst>
                <a:cxn ang="0">
                  <a:pos x="110" y="180"/>
                </a:cxn>
                <a:cxn ang="0">
                  <a:pos x="158" y="132"/>
                </a:cxn>
                <a:cxn ang="0">
                  <a:pos x="149" y="81"/>
                </a:cxn>
                <a:cxn ang="0">
                  <a:pos x="177" y="51"/>
                </a:cxn>
                <a:cxn ang="0">
                  <a:pos x="136" y="0"/>
                </a:cxn>
                <a:cxn ang="0">
                  <a:pos x="115" y="33"/>
                </a:cxn>
                <a:cxn ang="0">
                  <a:pos x="45" y="18"/>
                </a:cxn>
                <a:cxn ang="0">
                  <a:pos x="10" y="38"/>
                </a:cxn>
                <a:cxn ang="0">
                  <a:pos x="27" y="69"/>
                </a:cxn>
                <a:cxn ang="0">
                  <a:pos x="0" y="86"/>
                </a:cxn>
                <a:cxn ang="0">
                  <a:pos x="34" y="115"/>
                </a:cxn>
                <a:cxn ang="0">
                  <a:pos x="9" y="140"/>
                </a:cxn>
                <a:cxn ang="0">
                  <a:pos x="110" y="180"/>
                </a:cxn>
                <a:cxn ang="0">
                  <a:pos x="110" y="180"/>
                </a:cxn>
                <a:cxn ang="0">
                  <a:pos x="110" y="180"/>
                </a:cxn>
              </a:cxnLst>
              <a:rect l="0" t="0" r="r" b="b"/>
              <a:pathLst>
                <a:path w="177" h="180">
                  <a:moveTo>
                    <a:pt x="110" y="180"/>
                  </a:moveTo>
                  <a:lnTo>
                    <a:pt x="158" y="132"/>
                  </a:lnTo>
                  <a:lnTo>
                    <a:pt x="149" y="81"/>
                  </a:lnTo>
                  <a:lnTo>
                    <a:pt x="177" y="51"/>
                  </a:lnTo>
                  <a:lnTo>
                    <a:pt x="136" y="0"/>
                  </a:lnTo>
                  <a:lnTo>
                    <a:pt x="115" y="33"/>
                  </a:lnTo>
                  <a:lnTo>
                    <a:pt x="45" y="18"/>
                  </a:lnTo>
                  <a:lnTo>
                    <a:pt x="10" y="38"/>
                  </a:lnTo>
                  <a:lnTo>
                    <a:pt x="27" y="69"/>
                  </a:lnTo>
                  <a:lnTo>
                    <a:pt x="0" y="86"/>
                  </a:lnTo>
                  <a:lnTo>
                    <a:pt x="34" y="115"/>
                  </a:lnTo>
                  <a:lnTo>
                    <a:pt x="9" y="140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3876" y="757"/>
              <a:ext cx="51" cy="81"/>
            </a:xfrm>
            <a:custGeom>
              <a:avLst/>
              <a:gdLst/>
              <a:ahLst/>
              <a:cxnLst>
                <a:cxn ang="0">
                  <a:pos x="17" y="154"/>
                </a:cxn>
                <a:cxn ang="0">
                  <a:pos x="0" y="38"/>
                </a:cxn>
                <a:cxn ang="0">
                  <a:pos x="103" y="0"/>
                </a:cxn>
                <a:cxn ang="0">
                  <a:pos x="61" y="162"/>
                </a:cxn>
                <a:cxn ang="0">
                  <a:pos x="17" y="154"/>
                </a:cxn>
                <a:cxn ang="0">
                  <a:pos x="17" y="154"/>
                </a:cxn>
                <a:cxn ang="0">
                  <a:pos x="17" y="154"/>
                </a:cxn>
              </a:cxnLst>
              <a:rect l="0" t="0" r="r" b="b"/>
              <a:pathLst>
                <a:path w="103" h="162">
                  <a:moveTo>
                    <a:pt x="17" y="154"/>
                  </a:moveTo>
                  <a:lnTo>
                    <a:pt x="0" y="38"/>
                  </a:lnTo>
                  <a:lnTo>
                    <a:pt x="103" y="0"/>
                  </a:lnTo>
                  <a:lnTo>
                    <a:pt x="61" y="162"/>
                  </a:lnTo>
                  <a:lnTo>
                    <a:pt x="17" y="154"/>
                  </a:lnTo>
                  <a:lnTo>
                    <a:pt x="17" y="154"/>
                  </a:lnTo>
                  <a:lnTo>
                    <a:pt x="17" y="154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3711" y="887"/>
              <a:ext cx="94" cy="29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52" y="66"/>
                </a:cxn>
                <a:cxn ang="0">
                  <a:pos x="93" y="166"/>
                </a:cxn>
                <a:cxn ang="0">
                  <a:pos x="63" y="191"/>
                </a:cxn>
                <a:cxn ang="0">
                  <a:pos x="78" y="277"/>
                </a:cxn>
                <a:cxn ang="0">
                  <a:pos x="68" y="363"/>
                </a:cxn>
                <a:cxn ang="0">
                  <a:pos x="63" y="401"/>
                </a:cxn>
                <a:cxn ang="0">
                  <a:pos x="109" y="520"/>
                </a:cxn>
                <a:cxn ang="0">
                  <a:pos x="0" y="444"/>
                </a:cxn>
                <a:cxn ang="0">
                  <a:pos x="42" y="596"/>
                </a:cxn>
                <a:cxn ang="0">
                  <a:pos x="152" y="586"/>
                </a:cxn>
                <a:cxn ang="0">
                  <a:pos x="167" y="456"/>
                </a:cxn>
                <a:cxn ang="0">
                  <a:pos x="114" y="315"/>
                </a:cxn>
                <a:cxn ang="0">
                  <a:pos x="119" y="216"/>
                </a:cxn>
                <a:cxn ang="0">
                  <a:pos x="159" y="99"/>
                </a:cxn>
                <a:cxn ang="0">
                  <a:pos x="189" y="34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89" h="596">
                  <a:moveTo>
                    <a:pt x="166" y="0"/>
                  </a:moveTo>
                  <a:lnTo>
                    <a:pt x="152" y="66"/>
                  </a:lnTo>
                  <a:lnTo>
                    <a:pt x="93" y="166"/>
                  </a:lnTo>
                  <a:lnTo>
                    <a:pt x="63" y="191"/>
                  </a:lnTo>
                  <a:lnTo>
                    <a:pt x="78" y="277"/>
                  </a:lnTo>
                  <a:lnTo>
                    <a:pt x="68" y="363"/>
                  </a:lnTo>
                  <a:lnTo>
                    <a:pt x="63" y="401"/>
                  </a:lnTo>
                  <a:lnTo>
                    <a:pt x="109" y="520"/>
                  </a:lnTo>
                  <a:lnTo>
                    <a:pt x="0" y="444"/>
                  </a:lnTo>
                  <a:lnTo>
                    <a:pt x="42" y="596"/>
                  </a:lnTo>
                  <a:lnTo>
                    <a:pt x="152" y="586"/>
                  </a:lnTo>
                  <a:lnTo>
                    <a:pt x="167" y="456"/>
                  </a:lnTo>
                  <a:lnTo>
                    <a:pt x="114" y="315"/>
                  </a:lnTo>
                  <a:lnTo>
                    <a:pt x="119" y="216"/>
                  </a:lnTo>
                  <a:lnTo>
                    <a:pt x="159" y="99"/>
                  </a:lnTo>
                  <a:lnTo>
                    <a:pt x="189" y="34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3698" y="840"/>
              <a:ext cx="73" cy="103"/>
            </a:xfrm>
            <a:custGeom>
              <a:avLst/>
              <a:gdLst/>
              <a:ahLst/>
              <a:cxnLst>
                <a:cxn ang="0">
                  <a:pos x="145" y="64"/>
                </a:cxn>
                <a:cxn ang="0">
                  <a:pos x="97" y="0"/>
                </a:cxn>
                <a:cxn ang="0">
                  <a:pos x="36" y="0"/>
                </a:cxn>
                <a:cxn ang="0">
                  <a:pos x="3" y="53"/>
                </a:cxn>
                <a:cxn ang="0">
                  <a:pos x="0" y="116"/>
                </a:cxn>
                <a:cxn ang="0">
                  <a:pos x="21" y="180"/>
                </a:cxn>
                <a:cxn ang="0">
                  <a:pos x="102" y="205"/>
                </a:cxn>
                <a:cxn ang="0">
                  <a:pos x="76" y="99"/>
                </a:cxn>
                <a:cxn ang="0">
                  <a:pos x="95" y="66"/>
                </a:cxn>
                <a:cxn ang="0">
                  <a:pos x="145" y="64"/>
                </a:cxn>
                <a:cxn ang="0">
                  <a:pos x="145" y="64"/>
                </a:cxn>
                <a:cxn ang="0">
                  <a:pos x="145" y="64"/>
                </a:cxn>
              </a:cxnLst>
              <a:rect l="0" t="0" r="r" b="b"/>
              <a:pathLst>
                <a:path w="145" h="205">
                  <a:moveTo>
                    <a:pt x="145" y="64"/>
                  </a:moveTo>
                  <a:lnTo>
                    <a:pt x="97" y="0"/>
                  </a:lnTo>
                  <a:lnTo>
                    <a:pt x="36" y="0"/>
                  </a:lnTo>
                  <a:lnTo>
                    <a:pt x="3" y="53"/>
                  </a:lnTo>
                  <a:lnTo>
                    <a:pt x="0" y="116"/>
                  </a:lnTo>
                  <a:lnTo>
                    <a:pt x="21" y="180"/>
                  </a:lnTo>
                  <a:lnTo>
                    <a:pt x="102" y="205"/>
                  </a:lnTo>
                  <a:lnTo>
                    <a:pt x="76" y="99"/>
                  </a:lnTo>
                  <a:lnTo>
                    <a:pt x="95" y="66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4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3852" y="687"/>
              <a:ext cx="228" cy="495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456" y="163"/>
                </a:cxn>
                <a:cxn ang="0">
                  <a:pos x="194" y="937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62" y="525"/>
                </a:cxn>
                <a:cxn ang="0">
                  <a:pos x="180" y="447"/>
                </a:cxn>
                <a:cxn ang="0">
                  <a:pos x="190" y="337"/>
                </a:cxn>
                <a:cxn ang="0">
                  <a:pos x="241" y="256"/>
                </a:cxn>
                <a:cxn ang="0">
                  <a:pos x="311" y="246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456" h="990">
                  <a:moveTo>
                    <a:pt x="384" y="0"/>
                  </a:moveTo>
                  <a:lnTo>
                    <a:pt x="456" y="163"/>
                  </a:lnTo>
                  <a:lnTo>
                    <a:pt x="194" y="937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62" y="525"/>
                  </a:lnTo>
                  <a:lnTo>
                    <a:pt x="180" y="447"/>
                  </a:lnTo>
                  <a:lnTo>
                    <a:pt x="190" y="337"/>
                  </a:lnTo>
                  <a:lnTo>
                    <a:pt x="241" y="256"/>
                  </a:lnTo>
                  <a:lnTo>
                    <a:pt x="311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8"/>
            <p:cNvSpPr>
              <a:spLocks/>
            </p:cNvSpPr>
            <p:nvPr/>
          </p:nvSpPr>
          <p:spPr bwMode="auto">
            <a:xfrm>
              <a:off x="3812" y="924"/>
              <a:ext cx="89" cy="25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77" y="10"/>
                </a:cxn>
                <a:cxn ang="0">
                  <a:pos x="79" y="516"/>
                </a:cxn>
                <a:cxn ang="0">
                  <a:pos x="0" y="511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77" h="516">
                  <a:moveTo>
                    <a:pt x="119" y="0"/>
                  </a:moveTo>
                  <a:lnTo>
                    <a:pt x="177" y="10"/>
                  </a:lnTo>
                  <a:lnTo>
                    <a:pt x="79" y="516"/>
                  </a:lnTo>
                  <a:lnTo>
                    <a:pt x="0" y="51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9"/>
            <p:cNvSpPr>
              <a:spLocks/>
            </p:cNvSpPr>
            <p:nvPr/>
          </p:nvSpPr>
          <p:spPr bwMode="auto">
            <a:xfrm>
              <a:off x="3540" y="909"/>
              <a:ext cx="140" cy="28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41" y="99"/>
                </a:cxn>
                <a:cxn ang="0">
                  <a:pos x="142" y="177"/>
                </a:cxn>
                <a:cxn ang="0">
                  <a:pos x="213" y="283"/>
                </a:cxn>
                <a:cxn ang="0">
                  <a:pos x="220" y="365"/>
                </a:cxn>
                <a:cxn ang="0">
                  <a:pos x="187" y="425"/>
                </a:cxn>
                <a:cxn ang="0">
                  <a:pos x="281" y="410"/>
                </a:cxn>
                <a:cxn ang="0">
                  <a:pos x="255" y="465"/>
                </a:cxn>
                <a:cxn ang="0">
                  <a:pos x="281" y="569"/>
                </a:cxn>
                <a:cxn ang="0">
                  <a:pos x="227" y="570"/>
                </a:cxn>
                <a:cxn ang="0">
                  <a:pos x="179" y="476"/>
                </a:cxn>
                <a:cxn ang="0">
                  <a:pos x="89" y="514"/>
                </a:cxn>
                <a:cxn ang="0">
                  <a:pos x="124" y="437"/>
                </a:cxn>
                <a:cxn ang="0">
                  <a:pos x="99" y="304"/>
                </a:cxn>
                <a:cxn ang="0">
                  <a:pos x="23" y="208"/>
                </a:cxn>
                <a:cxn ang="0">
                  <a:pos x="0" y="126"/>
                </a:cxn>
                <a:cxn ang="0">
                  <a:pos x="32" y="3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281" h="570">
                  <a:moveTo>
                    <a:pt x="78" y="0"/>
                  </a:moveTo>
                  <a:lnTo>
                    <a:pt x="141" y="99"/>
                  </a:lnTo>
                  <a:lnTo>
                    <a:pt x="142" y="177"/>
                  </a:lnTo>
                  <a:lnTo>
                    <a:pt x="213" y="283"/>
                  </a:lnTo>
                  <a:lnTo>
                    <a:pt x="220" y="365"/>
                  </a:lnTo>
                  <a:lnTo>
                    <a:pt x="187" y="425"/>
                  </a:lnTo>
                  <a:lnTo>
                    <a:pt x="281" y="410"/>
                  </a:lnTo>
                  <a:lnTo>
                    <a:pt x="255" y="465"/>
                  </a:lnTo>
                  <a:lnTo>
                    <a:pt x="281" y="569"/>
                  </a:lnTo>
                  <a:lnTo>
                    <a:pt x="227" y="570"/>
                  </a:lnTo>
                  <a:lnTo>
                    <a:pt x="179" y="476"/>
                  </a:lnTo>
                  <a:lnTo>
                    <a:pt x="89" y="514"/>
                  </a:lnTo>
                  <a:lnTo>
                    <a:pt x="124" y="437"/>
                  </a:lnTo>
                  <a:lnTo>
                    <a:pt x="99" y="304"/>
                  </a:lnTo>
                  <a:lnTo>
                    <a:pt x="23" y="208"/>
                  </a:lnTo>
                  <a:lnTo>
                    <a:pt x="0" y="126"/>
                  </a:lnTo>
                  <a:lnTo>
                    <a:pt x="32" y="3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57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0"/>
            <p:cNvSpPr>
              <a:spLocks/>
            </p:cNvSpPr>
            <p:nvPr/>
          </p:nvSpPr>
          <p:spPr bwMode="auto">
            <a:xfrm>
              <a:off x="3567" y="791"/>
              <a:ext cx="64" cy="121"/>
            </a:xfrm>
            <a:custGeom>
              <a:avLst/>
              <a:gdLst/>
              <a:ahLst/>
              <a:cxnLst>
                <a:cxn ang="0">
                  <a:pos x="24" y="182"/>
                </a:cxn>
                <a:cxn ang="0">
                  <a:pos x="0" y="73"/>
                </a:cxn>
                <a:cxn ang="0">
                  <a:pos x="74" y="0"/>
                </a:cxn>
                <a:cxn ang="0">
                  <a:pos x="48" y="162"/>
                </a:cxn>
                <a:cxn ang="0">
                  <a:pos x="115" y="195"/>
                </a:cxn>
                <a:cxn ang="0">
                  <a:pos x="129" y="241"/>
                </a:cxn>
                <a:cxn ang="0">
                  <a:pos x="66" y="216"/>
                </a:cxn>
                <a:cxn ang="0">
                  <a:pos x="24" y="182"/>
                </a:cxn>
                <a:cxn ang="0">
                  <a:pos x="24" y="182"/>
                </a:cxn>
                <a:cxn ang="0">
                  <a:pos x="24" y="182"/>
                </a:cxn>
              </a:cxnLst>
              <a:rect l="0" t="0" r="r" b="b"/>
              <a:pathLst>
                <a:path w="129" h="241">
                  <a:moveTo>
                    <a:pt x="24" y="182"/>
                  </a:moveTo>
                  <a:lnTo>
                    <a:pt x="0" y="73"/>
                  </a:lnTo>
                  <a:lnTo>
                    <a:pt x="74" y="0"/>
                  </a:lnTo>
                  <a:lnTo>
                    <a:pt x="48" y="162"/>
                  </a:lnTo>
                  <a:lnTo>
                    <a:pt x="115" y="195"/>
                  </a:lnTo>
                  <a:lnTo>
                    <a:pt x="129" y="241"/>
                  </a:lnTo>
                  <a:lnTo>
                    <a:pt x="66" y="216"/>
                  </a:lnTo>
                  <a:lnTo>
                    <a:pt x="24" y="182"/>
                  </a:lnTo>
                  <a:lnTo>
                    <a:pt x="24" y="182"/>
                  </a:lnTo>
                  <a:lnTo>
                    <a:pt x="24" y="182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1"/>
            <p:cNvSpPr>
              <a:spLocks/>
            </p:cNvSpPr>
            <p:nvPr/>
          </p:nvSpPr>
          <p:spPr bwMode="auto">
            <a:xfrm>
              <a:off x="3718" y="1193"/>
              <a:ext cx="269" cy="34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03" y="44"/>
                </a:cxn>
                <a:cxn ang="0">
                  <a:pos x="538" y="0"/>
                </a:cxn>
                <a:cxn ang="0">
                  <a:pos x="462" y="76"/>
                </a:cxn>
                <a:cxn ang="0">
                  <a:pos x="428" y="153"/>
                </a:cxn>
                <a:cxn ang="0">
                  <a:pos x="382" y="190"/>
                </a:cxn>
                <a:cxn ang="0">
                  <a:pos x="419" y="206"/>
                </a:cxn>
                <a:cxn ang="0">
                  <a:pos x="443" y="231"/>
                </a:cxn>
                <a:cxn ang="0">
                  <a:pos x="425" y="297"/>
                </a:cxn>
                <a:cxn ang="0">
                  <a:pos x="399" y="342"/>
                </a:cxn>
                <a:cxn ang="0">
                  <a:pos x="420" y="441"/>
                </a:cxn>
                <a:cxn ang="0">
                  <a:pos x="405" y="537"/>
                </a:cxn>
                <a:cxn ang="0">
                  <a:pos x="364" y="562"/>
                </a:cxn>
                <a:cxn ang="0">
                  <a:pos x="313" y="621"/>
                </a:cxn>
                <a:cxn ang="0">
                  <a:pos x="273" y="682"/>
                </a:cxn>
                <a:cxn ang="0">
                  <a:pos x="232" y="679"/>
                </a:cxn>
                <a:cxn ang="0">
                  <a:pos x="205" y="596"/>
                </a:cxn>
                <a:cxn ang="0">
                  <a:pos x="152" y="615"/>
                </a:cxn>
                <a:cxn ang="0">
                  <a:pos x="171" y="492"/>
                </a:cxn>
                <a:cxn ang="0">
                  <a:pos x="142" y="454"/>
                </a:cxn>
                <a:cxn ang="0">
                  <a:pos x="101" y="524"/>
                </a:cxn>
                <a:cxn ang="0">
                  <a:pos x="66" y="453"/>
                </a:cxn>
                <a:cxn ang="0">
                  <a:pos x="114" y="266"/>
                </a:cxn>
                <a:cxn ang="0">
                  <a:pos x="38" y="182"/>
                </a:cxn>
                <a:cxn ang="0">
                  <a:pos x="86" y="9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</a:cxnLst>
              <a:rect l="0" t="0" r="r" b="b"/>
              <a:pathLst>
                <a:path w="538" h="682">
                  <a:moveTo>
                    <a:pt x="0" y="33"/>
                  </a:moveTo>
                  <a:lnTo>
                    <a:pt x="303" y="44"/>
                  </a:lnTo>
                  <a:lnTo>
                    <a:pt x="538" y="0"/>
                  </a:lnTo>
                  <a:lnTo>
                    <a:pt x="462" y="76"/>
                  </a:lnTo>
                  <a:lnTo>
                    <a:pt x="428" y="153"/>
                  </a:lnTo>
                  <a:lnTo>
                    <a:pt x="382" y="190"/>
                  </a:lnTo>
                  <a:lnTo>
                    <a:pt x="419" y="206"/>
                  </a:lnTo>
                  <a:lnTo>
                    <a:pt x="443" y="231"/>
                  </a:lnTo>
                  <a:lnTo>
                    <a:pt x="425" y="297"/>
                  </a:lnTo>
                  <a:lnTo>
                    <a:pt x="399" y="342"/>
                  </a:lnTo>
                  <a:lnTo>
                    <a:pt x="420" y="441"/>
                  </a:lnTo>
                  <a:lnTo>
                    <a:pt x="405" y="537"/>
                  </a:lnTo>
                  <a:lnTo>
                    <a:pt x="364" y="562"/>
                  </a:lnTo>
                  <a:lnTo>
                    <a:pt x="313" y="621"/>
                  </a:lnTo>
                  <a:lnTo>
                    <a:pt x="273" y="682"/>
                  </a:lnTo>
                  <a:lnTo>
                    <a:pt x="232" y="679"/>
                  </a:lnTo>
                  <a:lnTo>
                    <a:pt x="205" y="596"/>
                  </a:lnTo>
                  <a:lnTo>
                    <a:pt x="152" y="615"/>
                  </a:lnTo>
                  <a:lnTo>
                    <a:pt x="171" y="492"/>
                  </a:lnTo>
                  <a:lnTo>
                    <a:pt x="142" y="454"/>
                  </a:lnTo>
                  <a:lnTo>
                    <a:pt x="101" y="524"/>
                  </a:lnTo>
                  <a:lnTo>
                    <a:pt x="66" y="453"/>
                  </a:lnTo>
                  <a:lnTo>
                    <a:pt x="114" y="266"/>
                  </a:lnTo>
                  <a:lnTo>
                    <a:pt x="38" y="182"/>
                  </a:lnTo>
                  <a:lnTo>
                    <a:pt x="86" y="92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A2A2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2"/>
            <p:cNvSpPr>
              <a:spLocks/>
            </p:cNvSpPr>
            <p:nvPr/>
          </p:nvSpPr>
          <p:spPr bwMode="auto">
            <a:xfrm>
              <a:off x="4112" y="55"/>
              <a:ext cx="1002" cy="991"/>
            </a:xfrm>
            <a:custGeom>
              <a:avLst/>
              <a:gdLst/>
              <a:ahLst/>
              <a:cxnLst>
                <a:cxn ang="0">
                  <a:pos x="290" y="1936"/>
                </a:cxn>
                <a:cxn ang="0">
                  <a:pos x="210" y="1744"/>
                </a:cxn>
                <a:cxn ang="0">
                  <a:pos x="0" y="598"/>
                </a:cxn>
                <a:cxn ang="0">
                  <a:pos x="7" y="466"/>
                </a:cxn>
                <a:cxn ang="0">
                  <a:pos x="80" y="407"/>
                </a:cxn>
                <a:cxn ang="0">
                  <a:pos x="283" y="321"/>
                </a:cxn>
                <a:cxn ang="0">
                  <a:pos x="599" y="243"/>
                </a:cxn>
                <a:cxn ang="0">
                  <a:pos x="1250" y="78"/>
                </a:cxn>
                <a:cxn ang="0">
                  <a:pos x="1604" y="0"/>
                </a:cxn>
                <a:cxn ang="0">
                  <a:pos x="1763" y="0"/>
                </a:cxn>
                <a:cxn ang="0">
                  <a:pos x="1796" y="12"/>
                </a:cxn>
                <a:cxn ang="0">
                  <a:pos x="1796" y="210"/>
                </a:cxn>
                <a:cxn ang="0">
                  <a:pos x="1763" y="519"/>
                </a:cxn>
                <a:cxn ang="0">
                  <a:pos x="1776" y="954"/>
                </a:cxn>
                <a:cxn ang="0">
                  <a:pos x="1895" y="96"/>
                </a:cxn>
                <a:cxn ang="0">
                  <a:pos x="1933" y="84"/>
                </a:cxn>
                <a:cxn ang="0">
                  <a:pos x="1979" y="190"/>
                </a:cxn>
                <a:cxn ang="0">
                  <a:pos x="2006" y="327"/>
                </a:cxn>
                <a:cxn ang="0">
                  <a:pos x="1920" y="1033"/>
                </a:cxn>
                <a:cxn ang="0">
                  <a:pos x="1802" y="1921"/>
                </a:cxn>
                <a:cxn ang="0">
                  <a:pos x="1716" y="1964"/>
                </a:cxn>
                <a:cxn ang="0">
                  <a:pos x="1406" y="1984"/>
                </a:cxn>
                <a:cxn ang="0">
                  <a:pos x="447" y="1974"/>
                </a:cxn>
                <a:cxn ang="0">
                  <a:pos x="351" y="1952"/>
                </a:cxn>
                <a:cxn ang="0">
                  <a:pos x="290" y="1936"/>
                </a:cxn>
                <a:cxn ang="0">
                  <a:pos x="290" y="1936"/>
                </a:cxn>
                <a:cxn ang="0">
                  <a:pos x="290" y="1936"/>
                </a:cxn>
              </a:cxnLst>
              <a:rect l="0" t="0" r="r" b="b"/>
              <a:pathLst>
                <a:path w="2006" h="1984">
                  <a:moveTo>
                    <a:pt x="290" y="1936"/>
                  </a:moveTo>
                  <a:lnTo>
                    <a:pt x="210" y="1744"/>
                  </a:lnTo>
                  <a:lnTo>
                    <a:pt x="0" y="598"/>
                  </a:lnTo>
                  <a:lnTo>
                    <a:pt x="7" y="466"/>
                  </a:lnTo>
                  <a:lnTo>
                    <a:pt x="80" y="407"/>
                  </a:lnTo>
                  <a:lnTo>
                    <a:pt x="283" y="321"/>
                  </a:lnTo>
                  <a:lnTo>
                    <a:pt x="599" y="243"/>
                  </a:lnTo>
                  <a:lnTo>
                    <a:pt x="1250" y="78"/>
                  </a:lnTo>
                  <a:lnTo>
                    <a:pt x="1604" y="0"/>
                  </a:lnTo>
                  <a:lnTo>
                    <a:pt x="1763" y="0"/>
                  </a:lnTo>
                  <a:lnTo>
                    <a:pt x="1796" y="12"/>
                  </a:lnTo>
                  <a:lnTo>
                    <a:pt x="1796" y="210"/>
                  </a:lnTo>
                  <a:lnTo>
                    <a:pt x="1763" y="519"/>
                  </a:lnTo>
                  <a:lnTo>
                    <a:pt x="1776" y="954"/>
                  </a:lnTo>
                  <a:lnTo>
                    <a:pt x="1895" y="96"/>
                  </a:lnTo>
                  <a:lnTo>
                    <a:pt x="1933" y="84"/>
                  </a:lnTo>
                  <a:lnTo>
                    <a:pt x="1979" y="190"/>
                  </a:lnTo>
                  <a:lnTo>
                    <a:pt x="2006" y="327"/>
                  </a:lnTo>
                  <a:lnTo>
                    <a:pt x="1920" y="1033"/>
                  </a:lnTo>
                  <a:lnTo>
                    <a:pt x="1802" y="1921"/>
                  </a:lnTo>
                  <a:lnTo>
                    <a:pt x="1716" y="1964"/>
                  </a:lnTo>
                  <a:lnTo>
                    <a:pt x="1406" y="1984"/>
                  </a:lnTo>
                  <a:lnTo>
                    <a:pt x="447" y="1974"/>
                  </a:lnTo>
                  <a:lnTo>
                    <a:pt x="351" y="1952"/>
                  </a:lnTo>
                  <a:lnTo>
                    <a:pt x="290" y="1936"/>
                  </a:lnTo>
                  <a:lnTo>
                    <a:pt x="290" y="1936"/>
                  </a:lnTo>
                  <a:lnTo>
                    <a:pt x="290" y="1936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4234" y="193"/>
              <a:ext cx="698" cy="700"/>
            </a:xfrm>
            <a:custGeom>
              <a:avLst/>
              <a:gdLst/>
              <a:ahLst/>
              <a:cxnLst>
                <a:cxn ang="0">
                  <a:pos x="40" y="813"/>
                </a:cxn>
                <a:cxn ang="0">
                  <a:pos x="18" y="653"/>
                </a:cxn>
                <a:cxn ang="0">
                  <a:pos x="0" y="506"/>
                </a:cxn>
                <a:cxn ang="0">
                  <a:pos x="56" y="256"/>
                </a:cxn>
                <a:cxn ang="0">
                  <a:pos x="220" y="194"/>
                </a:cxn>
                <a:cxn ang="0">
                  <a:pos x="956" y="0"/>
                </a:cxn>
                <a:cxn ang="0">
                  <a:pos x="1180" y="5"/>
                </a:cxn>
                <a:cxn ang="0">
                  <a:pos x="1349" y="122"/>
                </a:cxn>
                <a:cxn ang="0">
                  <a:pos x="1395" y="357"/>
                </a:cxn>
                <a:cxn ang="0">
                  <a:pos x="1242" y="1275"/>
                </a:cxn>
                <a:cxn ang="0">
                  <a:pos x="203" y="1402"/>
                </a:cxn>
                <a:cxn ang="0">
                  <a:pos x="152" y="1321"/>
                </a:cxn>
                <a:cxn ang="0">
                  <a:pos x="40" y="813"/>
                </a:cxn>
                <a:cxn ang="0">
                  <a:pos x="40" y="813"/>
                </a:cxn>
                <a:cxn ang="0">
                  <a:pos x="40" y="813"/>
                </a:cxn>
              </a:cxnLst>
              <a:rect l="0" t="0" r="r" b="b"/>
              <a:pathLst>
                <a:path w="1395" h="1402">
                  <a:moveTo>
                    <a:pt x="40" y="813"/>
                  </a:moveTo>
                  <a:lnTo>
                    <a:pt x="18" y="653"/>
                  </a:lnTo>
                  <a:lnTo>
                    <a:pt x="0" y="506"/>
                  </a:lnTo>
                  <a:lnTo>
                    <a:pt x="56" y="256"/>
                  </a:lnTo>
                  <a:lnTo>
                    <a:pt x="220" y="194"/>
                  </a:lnTo>
                  <a:lnTo>
                    <a:pt x="956" y="0"/>
                  </a:lnTo>
                  <a:lnTo>
                    <a:pt x="1180" y="5"/>
                  </a:lnTo>
                  <a:lnTo>
                    <a:pt x="1349" y="122"/>
                  </a:lnTo>
                  <a:lnTo>
                    <a:pt x="1395" y="357"/>
                  </a:lnTo>
                  <a:lnTo>
                    <a:pt x="1242" y="1275"/>
                  </a:lnTo>
                  <a:lnTo>
                    <a:pt x="203" y="1402"/>
                  </a:lnTo>
                  <a:lnTo>
                    <a:pt x="152" y="1321"/>
                  </a:lnTo>
                  <a:lnTo>
                    <a:pt x="40" y="813"/>
                  </a:lnTo>
                  <a:lnTo>
                    <a:pt x="40" y="813"/>
                  </a:lnTo>
                  <a:lnTo>
                    <a:pt x="40" y="813"/>
                  </a:lnTo>
                  <a:close/>
                </a:path>
              </a:pathLst>
            </a:custGeom>
            <a:solidFill>
              <a:srgbClr val="A5B8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4338" y="1090"/>
              <a:ext cx="617" cy="116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40" y="152"/>
                </a:cxn>
                <a:cxn ang="0">
                  <a:pos x="290" y="88"/>
                </a:cxn>
                <a:cxn ang="0">
                  <a:pos x="757" y="8"/>
                </a:cxn>
                <a:cxn ang="0">
                  <a:pos x="1053" y="22"/>
                </a:cxn>
                <a:cxn ang="0">
                  <a:pos x="1234" y="0"/>
                </a:cxn>
                <a:cxn ang="0">
                  <a:pos x="1204" y="139"/>
                </a:cxn>
                <a:cxn ang="0">
                  <a:pos x="711" y="146"/>
                </a:cxn>
                <a:cxn ang="0">
                  <a:pos x="270" y="179"/>
                </a:cxn>
                <a:cxn ang="0">
                  <a:pos x="53" y="232"/>
                </a:cxn>
                <a:cxn ang="0">
                  <a:pos x="0" y="199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1234" h="232">
                  <a:moveTo>
                    <a:pt x="0" y="199"/>
                  </a:moveTo>
                  <a:lnTo>
                    <a:pt x="40" y="152"/>
                  </a:lnTo>
                  <a:lnTo>
                    <a:pt x="290" y="88"/>
                  </a:lnTo>
                  <a:lnTo>
                    <a:pt x="757" y="8"/>
                  </a:lnTo>
                  <a:lnTo>
                    <a:pt x="1053" y="22"/>
                  </a:lnTo>
                  <a:lnTo>
                    <a:pt x="1234" y="0"/>
                  </a:lnTo>
                  <a:lnTo>
                    <a:pt x="1204" y="139"/>
                  </a:lnTo>
                  <a:lnTo>
                    <a:pt x="711" y="146"/>
                  </a:lnTo>
                  <a:lnTo>
                    <a:pt x="270" y="179"/>
                  </a:lnTo>
                  <a:lnTo>
                    <a:pt x="53" y="232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4288" y="305"/>
              <a:ext cx="253" cy="222"/>
            </a:xfrm>
            <a:custGeom>
              <a:avLst/>
              <a:gdLst/>
              <a:ahLst/>
              <a:cxnLst>
                <a:cxn ang="0">
                  <a:pos x="348" y="15"/>
                </a:cxn>
                <a:cxn ang="0">
                  <a:pos x="209" y="51"/>
                </a:cxn>
                <a:cxn ang="0">
                  <a:pos x="86" y="112"/>
                </a:cxn>
                <a:cxn ang="0">
                  <a:pos x="30" y="190"/>
                </a:cxn>
                <a:cxn ang="0">
                  <a:pos x="0" y="276"/>
                </a:cxn>
                <a:cxn ang="0">
                  <a:pos x="45" y="445"/>
                </a:cxn>
                <a:cxn ang="0">
                  <a:pos x="143" y="271"/>
                </a:cxn>
                <a:cxn ang="0">
                  <a:pos x="281" y="112"/>
                </a:cxn>
                <a:cxn ang="0">
                  <a:pos x="506" y="0"/>
                </a:cxn>
                <a:cxn ang="0">
                  <a:pos x="348" y="15"/>
                </a:cxn>
                <a:cxn ang="0">
                  <a:pos x="348" y="15"/>
                </a:cxn>
                <a:cxn ang="0">
                  <a:pos x="348" y="15"/>
                </a:cxn>
              </a:cxnLst>
              <a:rect l="0" t="0" r="r" b="b"/>
              <a:pathLst>
                <a:path w="506" h="445">
                  <a:moveTo>
                    <a:pt x="348" y="15"/>
                  </a:moveTo>
                  <a:lnTo>
                    <a:pt x="209" y="51"/>
                  </a:lnTo>
                  <a:lnTo>
                    <a:pt x="86" y="112"/>
                  </a:lnTo>
                  <a:lnTo>
                    <a:pt x="30" y="190"/>
                  </a:lnTo>
                  <a:lnTo>
                    <a:pt x="0" y="276"/>
                  </a:lnTo>
                  <a:lnTo>
                    <a:pt x="45" y="445"/>
                  </a:lnTo>
                  <a:lnTo>
                    <a:pt x="143" y="271"/>
                  </a:lnTo>
                  <a:lnTo>
                    <a:pt x="281" y="112"/>
                  </a:lnTo>
                  <a:lnTo>
                    <a:pt x="506" y="0"/>
                  </a:lnTo>
                  <a:lnTo>
                    <a:pt x="348" y="15"/>
                  </a:lnTo>
                  <a:lnTo>
                    <a:pt x="348" y="15"/>
                  </a:lnTo>
                  <a:lnTo>
                    <a:pt x="348" y="15"/>
                  </a:lnTo>
                  <a:close/>
                </a:path>
              </a:pathLst>
            </a:custGeom>
            <a:solidFill>
              <a:srgbClr val="DBE5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4676" y="579"/>
              <a:ext cx="159" cy="209"/>
            </a:xfrm>
            <a:custGeom>
              <a:avLst/>
              <a:gdLst/>
              <a:ahLst/>
              <a:cxnLst>
                <a:cxn ang="0">
                  <a:pos x="245" y="56"/>
                </a:cxn>
                <a:cxn ang="0">
                  <a:pos x="174" y="217"/>
                </a:cxn>
                <a:cxn ang="0">
                  <a:pos x="0" y="395"/>
                </a:cxn>
                <a:cxn ang="0">
                  <a:pos x="133" y="420"/>
                </a:cxn>
                <a:cxn ang="0">
                  <a:pos x="245" y="364"/>
                </a:cxn>
                <a:cxn ang="0">
                  <a:pos x="282" y="226"/>
                </a:cxn>
                <a:cxn ang="0">
                  <a:pos x="318" y="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245" y="56"/>
                </a:cxn>
              </a:cxnLst>
              <a:rect l="0" t="0" r="r" b="b"/>
              <a:pathLst>
                <a:path w="318" h="420">
                  <a:moveTo>
                    <a:pt x="245" y="56"/>
                  </a:moveTo>
                  <a:lnTo>
                    <a:pt x="174" y="217"/>
                  </a:lnTo>
                  <a:lnTo>
                    <a:pt x="0" y="395"/>
                  </a:lnTo>
                  <a:lnTo>
                    <a:pt x="133" y="420"/>
                  </a:lnTo>
                  <a:lnTo>
                    <a:pt x="245" y="364"/>
                  </a:lnTo>
                  <a:lnTo>
                    <a:pt x="282" y="226"/>
                  </a:lnTo>
                  <a:lnTo>
                    <a:pt x="318" y="0"/>
                  </a:lnTo>
                  <a:lnTo>
                    <a:pt x="245" y="56"/>
                  </a:lnTo>
                  <a:lnTo>
                    <a:pt x="245" y="56"/>
                  </a:lnTo>
                  <a:lnTo>
                    <a:pt x="245" y="56"/>
                  </a:lnTo>
                  <a:close/>
                </a:path>
              </a:pathLst>
            </a:custGeom>
            <a:solidFill>
              <a:srgbClr val="6D76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5262" y="1425"/>
              <a:ext cx="376" cy="268"/>
            </a:xfrm>
            <a:custGeom>
              <a:avLst/>
              <a:gdLst/>
              <a:ahLst/>
              <a:cxnLst>
                <a:cxn ang="0">
                  <a:pos x="20" y="171"/>
                </a:cxn>
                <a:cxn ang="0">
                  <a:pos x="119" y="66"/>
                </a:cxn>
                <a:cxn ang="0">
                  <a:pos x="222" y="13"/>
                </a:cxn>
                <a:cxn ang="0">
                  <a:pos x="339" y="0"/>
                </a:cxn>
                <a:cxn ang="0">
                  <a:pos x="435" y="33"/>
                </a:cxn>
                <a:cxn ang="0">
                  <a:pos x="579" y="99"/>
                </a:cxn>
                <a:cxn ang="0">
                  <a:pos x="648" y="150"/>
                </a:cxn>
                <a:cxn ang="0">
                  <a:pos x="701" y="224"/>
                </a:cxn>
                <a:cxn ang="0">
                  <a:pos x="746" y="310"/>
                </a:cxn>
                <a:cxn ang="0">
                  <a:pos x="754" y="386"/>
                </a:cxn>
                <a:cxn ang="0">
                  <a:pos x="656" y="512"/>
                </a:cxn>
                <a:cxn ang="0">
                  <a:pos x="417" y="535"/>
                </a:cxn>
                <a:cxn ang="0">
                  <a:pos x="238" y="406"/>
                </a:cxn>
                <a:cxn ang="0">
                  <a:pos x="79" y="406"/>
                </a:cxn>
                <a:cxn ang="0">
                  <a:pos x="0" y="295"/>
                </a:cxn>
                <a:cxn ang="0">
                  <a:pos x="20" y="171"/>
                </a:cxn>
                <a:cxn ang="0">
                  <a:pos x="20" y="171"/>
                </a:cxn>
                <a:cxn ang="0">
                  <a:pos x="20" y="171"/>
                </a:cxn>
              </a:cxnLst>
              <a:rect l="0" t="0" r="r" b="b"/>
              <a:pathLst>
                <a:path w="754" h="535">
                  <a:moveTo>
                    <a:pt x="20" y="171"/>
                  </a:moveTo>
                  <a:lnTo>
                    <a:pt x="119" y="66"/>
                  </a:lnTo>
                  <a:lnTo>
                    <a:pt x="222" y="13"/>
                  </a:lnTo>
                  <a:lnTo>
                    <a:pt x="339" y="0"/>
                  </a:lnTo>
                  <a:lnTo>
                    <a:pt x="435" y="33"/>
                  </a:lnTo>
                  <a:lnTo>
                    <a:pt x="579" y="99"/>
                  </a:lnTo>
                  <a:lnTo>
                    <a:pt x="648" y="150"/>
                  </a:lnTo>
                  <a:lnTo>
                    <a:pt x="701" y="224"/>
                  </a:lnTo>
                  <a:lnTo>
                    <a:pt x="746" y="310"/>
                  </a:lnTo>
                  <a:lnTo>
                    <a:pt x="754" y="386"/>
                  </a:lnTo>
                  <a:lnTo>
                    <a:pt x="656" y="512"/>
                  </a:lnTo>
                  <a:lnTo>
                    <a:pt x="417" y="535"/>
                  </a:lnTo>
                  <a:lnTo>
                    <a:pt x="238" y="406"/>
                  </a:lnTo>
                  <a:lnTo>
                    <a:pt x="79" y="406"/>
                  </a:lnTo>
                  <a:lnTo>
                    <a:pt x="0" y="295"/>
                  </a:lnTo>
                  <a:lnTo>
                    <a:pt x="20" y="171"/>
                  </a:lnTo>
                  <a:lnTo>
                    <a:pt x="20" y="171"/>
                  </a:lnTo>
                  <a:lnTo>
                    <a:pt x="20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5262" y="1474"/>
              <a:ext cx="384" cy="233"/>
            </a:xfrm>
            <a:custGeom>
              <a:avLst/>
              <a:gdLst/>
              <a:ahLst/>
              <a:cxnLst>
                <a:cxn ang="0">
                  <a:pos x="41" y="48"/>
                </a:cxn>
                <a:cxn ang="0">
                  <a:pos x="107" y="0"/>
                </a:cxn>
                <a:cxn ang="0">
                  <a:pos x="251" y="0"/>
                </a:cxn>
                <a:cxn ang="0">
                  <a:pos x="339" y="25"/>
                </a:cxn>
                <a:cxn ang="0">
                  <a:pos x="238" y="151"/>
                </a:cxn>
                <a:cxn ang="0">
                  <a:pos x="389" y="73"/>
                </a:cxn>
                <a:cxn ang="0">
                  <a:pos x="508" y="30"/>
                </a:cxn>
                <a:cxn ang="0">
                  <a:pos x="600" y="71"/>
                </a:cxn>
                <a:cxn ang="0">
                  <a:pos x="642" y="121"/>
                </a:cxn>
                <a:cxn ang="0">
                  <a:pos x="561" y="144"/>
                </a:cxn>
                <a:cxn ang="0">
                  <a:pos x="468" y="200"/>
                </a:cxn>
                <a:cxn ang="0">
                  <a:pos x="461" y="304"/>
                </a:cxn>
                <a:cxn ang="0">
                  <a:pos x="617" y="174"/>
                </a:cxn>
                <a:cxn ang="0">
                  <a:pos x="683" y="162"/>
                </a:cxn>
                <a:cxn ang="0">
                  <a:pos x="757" y="212"/>
                </a:cxn>
                <a:cxn ang="0">
                  <a:pos x="769" y="286"/>
                </a:cxn>
                <a:cxn ang="0">
                  <a:pos x="592" y="443"/>
                </a:cxn>
                <a:cxn ang="0">
                  <a:pos x="503" y="466"/>
                </a:cxn>
                <a:cxn ang="0">
                  <a:pos x="380" y="450"/>
                </a:cxn>
                <a:cxn ang="0">
                  <a:pos x="283" y="346"/>
                </a:cxn>
                <a:cxn ang="0">
                  <a:pos x="84" y="351"/>
                </a:cxn>
                <a:cxn ang="0">
                  <a:pos x="26" y="279"/>
                </a:cxn>
                <a:cxn ang="0">
                  <a:pos x="0" y="119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41" y="48"/>
                </a:cxn>
              </a:cxnLst>
              <a:rect l="0" t="0" r="r" b="b"/>
              <a:pathLst>
                <a:path w="769" h="466">
                  <a:moveTo>
                    <a:pt x="41" y="48"/>
                  </a:moveTo>
                  <a:lnTo>
                    <a:pt x="107" y="0"/>
                  </a:lnTo>
                  <a:lnTo>
                    <a:pt x="251" y="0"/>
                  </a:lnTo>
                  <a:lnTo>
                    <a:pt x="339" y="25"/>
                  </a:lnTo>
                  <a:lnTo>
                    <a:pt x="238" y="151"/>
                  </a:lnTo>
                  <a:lnTo>
                    <a:pt x="389" y="73"/>
                  </a:lnTo>
                  <a:lnTo>
                    <a:pt x="508" y="30"/>
                  </a:lnTo>
                  <a:lnTo>
                    <a:pt x="600" y="71"/>
                  </a:lnTo>
                  <a:lnTo>
                    <a:pt x="642" y="121"/>
                  </a:lnTo>
                  <a:lnTo>
                    <a:pt x="561" y="144"/>
                  </a:lnTo>
                  <a:lnTo>
                    <a:pt x="468" y="200"/>
                  </a:lnTo>
                  <a:lnTo>
                    <a:pt x="461" y="304"/>
                  </a:lnTo>
                  <a:lnTo>
                    <a:pt x="617" y="174"/>
                  </a:lnTo>
                  <a:lnTo>
                    <a:pt x="683" y="162"/>
                  </a:lnTo>
                  <a:lnTo>
                    <a:pt x="757" y="212"/>
                  </a:lnTo>
                  <a:lnTo>
                    <a:pt x="769" y="286"/>
                  </a:lnTo>
                  <a:lnTo>
                    <a:pt x="592" y="443"/>
                  </a:lnTo>
                  <a:lnTo>
                    <a:pt x="503" y="466"/>
                  </a:lnTo>
                  <a:lnTo>
                    <a:pt x="380" y="450"/>
                  </a:lnTo>
                  <a:lnTo>
                    <a:pt x="283" y="346"/>
                  </a:lnTo>
                  <a:lnTo>
                    <a:pt x="84" y="351"/>
                  </a:lnTo>
                  <a:lnTo>
                    <a:pt x="26" y="279"/>
                  </a:lnTo>
                  <a:lnTo>
                    <a:pt x="0" y="11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5269" y="1580"/>
              <a:ext cx="364" cy="12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92" y="63"/>
                </a:cxn>
                <a:cxn ang="0">
                  <a:pos x="165" y="40"/>
                </a:cxn>
                <a:cxn ang="0">
                  <a:pos x="231" y="19"/>
                </a:cxn>
                <a:cxn ang="0">
                  <a:pos x="298" y="30"/>
                </a:cxn>
                <a:cxn ang="0">
                  <a:pos x="332" y="65"/>
                </a:cxn>
                <a:cxn ang="0">
                  <a:pos x="359" y="108"/>
                </a:cxn>
                <a:cxn ang="0">
                  <a:pos x="445" y="156"/>
                </a:cxn>
                <a:cxn ang="0">
                  <a:pos x="506" y="78"/>
                </a:cxn>
                <a:cxn ang="0">
                  <a:pos x="592" y="23"/>
                </a:cxn>
                <a:cxn ang="0">
                  <a:pos x="670" y="0"/>
                </a:cxn>
                <a:cxn ang="0">
                  <a:pos x="721" y="42"/>
                </a:cxn>
                <a:cxn ang="0">
                  <a:pos x="727" y="83"/>
                </a:cxn>
                <a:cxn ang="0">
                  <a:pos x="671" y="164"/>
                </a:cxn>
                <a:cxn ang="0">
                  <a:pos x="577" y="230"/>
                </a:cxn>
                <a:cxn ang="0">
                  <a:pos x="488" y="253"/>
                </a:cxn>
                <a:cxn ang="0">
                  <a:pos x="354" y="233"/>
                </a:cxn>
                <a:cxn ang="0">
                  <a:pos x="251" y="142"/>
                </a:cxn>
                <a:cxn ang="0">
                  <a:pos x="97" y="134"/>
                </a:cxn>
                <a:cxn ang="0">
                  <a:pos x="20" y="9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27" h="253">
                  <a:moveTo>
                    <a:pt x="0" y="22"/>
                  </a:moveTo>
                  <a:lnTo>
                    <a:pt x="92" y="63"/>
                  </a:lnTo>
                  <a:lnTo>
                    <a:pt x="165" y="40"/>
                  </a:lnTo>
                  <a:lnTo>
                    <a:pt x="231" y="19"/>
                  </a:lnTo>
                  <a:lnTo>
                    <a:pt x="298" y="30"/>
                  </a:lnTo>
                  <a:lnTo>
                    <a:pt x="332" y="65"/>
                  </a:lnTo>
                  <a:lnTo>
                    <a:pt x="359" y="108"/>
                  </a:lnTo>
                  <a:lnTo>
                    <a:pt x="445" y="156"/>
                  </a:lnTo>
                  <a:lnTo>
                    <a:pt x="506" y="78"/>
                  </a:lnTo>
                  <a:lnTo>
                    <a:pt x="592" y="23"/>
                  </a:lnTo>
                  <a:lnTo>
                    <a:pt x="670" y="0"/>
                  </a:lnTo>
                  <a:lnTo>
                    <a:pt x="721" y="42"/>
                  </a:lnTo>
                  <a:lnTo>
                    <a:pt x="727" y="83"/>
                  </a:lnTo>
                  <a:lnTo>
                    <a:pt x="671" y="164"/>
                  </a:lnTo>
                  <a:lnTo>
                    <a:pt x="577" y="230"/>
                  </a:lnTo>
                  <a:lnTo>
                    <a:pt x="488" y="253"/>
                  </a:lnTo>
                  <a:lnTo>
                    <a:pt x="354" y="233"/>
                  </a:lnTo>
                  <a:lnTo>
                    <a:pt x="251" y="142"/>
                  </a:lnTo>
                  <a:lnTo>
                    <a:pt x="97" y="134"/>
                  </a:lnTo>
                  <a:lnTo>
                    <a:pt x="20" y="9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5272" y="1492"/>
              <a:ext cx="90" cy="5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09" y="34"/>
                </a:cxn>
                <a:cxn ang="0">
                  <a:pos x="143" y="63"/>
                </a:cxn>
                <a:cxn ang="0">
                  <a:pos x="178" y="95"/>
                </a:cxn>
                <a:cxn ang="0">
                  <a:pos x="180" y="108"/>
                </a:cxn>
                <a:cxn ang="0">
                  <a:pos x="167" y="110"/>
                </a:cxn>
                <a:cxn ang="0">
                  <a:pos x="130" y="85"/>
                </a:cxn>
                <a:cxn ang="0">
                  <a:pos x="87" y="67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180" h="110">
                  <a:moveTo>
                    <a:pt x="29" y="0"/>
                  </a:moveTo>
                  <a:lnTo>
                    <a:pt x="109" y="34"/>
                  </a:lnTo>
                  <a:lnTo>
                    <a:pt x="143" y="63"/>
                  </a:lnTo>
                  <a:lnTo>
                    <a:pt x="178" y="95"/>
                  </a:lnTo>
                  <a:lnTo>
                    <a:pt x="180" y="108"/>
                  </a:lnTo>
                  <a:lnTo>
                    <a:pt x="167" y="110"/>
                  </a:lnTo>
                  <a:lnTo>
                    <a:pt x="130" y="85"/>
                  </a:lnTo>
                  <a:lnTo>
                    <a:pt x="87" y="67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5550" y="1526"/>
              <a:ext cx="100" cy="173"/>
            </a:xfrm>
            <a:custGeom>
              <a:avLst/>
              <a:gdLst/>
              <a:ahLst/>
              <a:cxnLst>
                <a:cxn ang="0">
                  <a:pos x="121" y="2"/>
                </a:cxn>
                <a:cxn ang="0">
                  <a:pos x="154" y="45"/>
                </a:cxn>
                <a:cxn ang="0">
                  <a:pos x="200" y="104"/>
                </a:cxn>
                <a:cxn ang="0">
                  <a:pos x="200" y="190"/>
                </a:cxn>
                <a:cxn ang="0">
                  <a:pos x="139" y="280"/>
                </a:cxn>
                <a:cxn ang="0">
                  <a:pos x="63" y="318"/>
                </a:cxn>
                <a:cxn ang="0">
                  <a:pos x="10" y="347"/>
                </a:cxn>
                <a:cxn ang="0">
                  <a:pos x="0" y="331"/>
                </a:cxn>
                <a:cxn ang="0">
                  <a:pos x="88" y="260"/>
                </a:cxn>
                <a:cxn ang="0">
                  <a:pos x="157" y="172"/>
                </a:cxn>
                <a:cxn ang="0">
                  <a:pos x="149" y="88"/>
                </a:cxn>
                <a:cxn ang="0">
                  <a:pos x="131" y="50"/>
                </a:cxn>
                <a:cxn ang="0">
                  <a:pos x="106" y="13"/>
                </a:cxn>
                <a:cxn ang="0">
                  <a:pos x="108" y="0"/>
                </a:cxn>
                <a:cxn ang="0">
                  <a:pos x="121" y="2"/>
                </a:cxn>
                <a:cxn ang="0">
                  <a:pos x="121" y="2"/>
                </a:cxn>
                <a:cxn ang="0">
                  <a:pos x="121" y="2"/>
                </a:cxn>
              </a:cxnLst>
              <a:rect l="0" t="0" r="r" b="b"/>
              <a:pathLst>
                <a:path w="200" h="347">
                  <a:moveTo>
                    <a:pt x="121" y="2"/>
                  </a:moveTo>
                  <a:lnTo>
                    <a:pt x="154" y="45"/>
                  </a:lnTo>
                  <a:lnTo>
                    <a:pt x="200" y="104"/>
                  </a:lnTo>
                  <a:lnTo>
                    <a:pt x="200" y="190"/>
                  </a:lnTo>
                  <a:lnTo>
                    <a:pt x="139" y="280"/>
                  </a:lnTo>
                  <a:lnTo>
                    <a:pt x="63" y="318"/>
                  </a:lnTo>
                  <a:lnTo>
                    <a:pt x="10" y="347"/>
                  </a:lnTo>
                  <a:lnTo>
                    <a:pt x="0" y="331"/>
                  </a:lnTo>
                  <a:lnTo>
                    <a:pt x="88" y="260"/>
                  </a:lnTo>
                  <a:lnTo>
                    <a:pt x="157" y="172"/>
                  </a:lnTo>
                  <a:lnTo>
                    <a:pt x="149" y="88"/>
                  </a:lnTo>
                  <a:lnTo>
                    <a:pt x="131" y="50"/>
                  </a:lnTo>
                  <a:lnTo>
                    <a:pt x="106" y="13"/>
                  </a:lnTo>
                  <a:lnTo>
                    <a:pt x="108" y="0"/>
                  </a:lnTo>
                  <a:lnTo>
                    <a:pt x="121" y="2"/>
                  </a:lnTo>
                  <a:lnTo>
                    <a:pt x="121" y="2"/>
                  </a:lnTo>
                  <a:lnTo>
                    <a:pt x="1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5248" y="1422"/>
              <a:ext cx="327" cy="283"/>
            </a:xfrm>
            <a:custGeom>
              <a:avLst/>
              <a:gdLst/>
              <a:ahLst/>
              <a:cxnLst>
                <a:cxn ang="0">
                  <a:pos x="639" y="145"/>
                </a:cxn>
                <a:cxn ang="0">
                  <a:pos x="585" y="104"/>
                </a:cxn>
                <a:cxn ang="0">
                  <a:pos x="560" y="86"/>
                </a:cxn>
                <a:cxn ang="0">
                  <a:pos x="529" y="69"/>
                </a:cxn>
                <a:cxn ang="0">
                  <a:pos x="486" y="53"/>
                </a:cxn>
                <a:cxn ang="0">
                  <a:pos x="446" y="41"/>
                </a:cxn>
                <a:cxn ang="0">
                  <a:pos x="367" y="31"/>
                </a:cxn>
                <a:cxn ang="0">
                  <a:pos x="201" y="62"/>
                </a:cxn>
                <a:cxn ang="0">
                  <a:pos x="153" y="86"/>
                </a:cxn>
                <a:cxn ang="0">
                  <a:pos x="110" y="122"/>
                </a:cxn>
                <a:cxn ang="0">
                  <a:pos x="61" y="175"/>
                </a:cxn>
                <a:cxn ang="0">
                  <a:pos x="39" y="246"/>
                </a:cxn>
                <a:cxn ang="0">
                  <a:pos x="41" y="304"/>
                </a:cxn>
                <a:cxn ang="0">
                  <a:pos x="56" y="357"/>
                </a:cxn>
                <a:cxn ang="0">
                  <a:pos x="86" y="398"/>
                </a:cxn>
                <a:cxn ang="0">
                  <a:pos x="132" y="413"/>
                </a:cxn>
                <a:cxn ang="0">
                  <a:pos x="261" y="415"/>
                </a:cxn>
                <a:cxn ang="0">
                  <a:pos x="317" y="431"/>
                </a:cxn>
                <a:cxn ang="0">
                  <a:pos x="365" y="472"/>
                </a:cxn>
                <a:cxn ang="0">
                  <a:pos x="406" y="507"/>
                </a:cxn>
                <a:cxn ang="0">
                  <a:pos x="448" y="529"/>
                </a:cxn>
                <a:cxn ang="0">
                  <a:pos x="545" y="545"/>
                </a:cxn>
                <a:cxn ang="0">
                  <a:pos x="545" y="565"/>
                </a:cxn>
                <a:cxn ang="0">
                  <a:pos x="429" y="558"/>
                </a:cxn>
                <a:cxn ang="0">
                  <a:pos x="332" y="504"/>
                </a:cxn>
                <a:cxn ang="0">
                  <a:pos x="291" y="471"/>
                </a:cxn>
                <a:cxn ang="0">
                  <a:pos x="243" y="457"/>
                </a:cxn>
                <a:cxn ang="0">
                  <a:pos x="132" y="457"/>
                </a:cxn>
                <a:cxn ang="0">
                  <a:pos x="69" y="438"/>
                </a:cxn>
                <a:cxn ang="0">
                  <a:pos x="28" y="386"/>
                </a:cxn>
                <a:cxn ang="0">
                  <a:pos x="5" y="317"/>
                </a:cxn>
                <a:cxn ang="0">
                  <a:pos x="0" y="243"/>
                </a:cxn>
                <a:cxn ang="0">
                  <a:pos x="23" y="157"/>
                </a:cxn>
                <a:cxn ang="0">
                  <a:pos x="46" y="124"/>
                </a:cxn>
                <a:cxn ang="0">
                  <a:pos x="79" y="91"/>
                </a:cxn>
                <a:cxn ang="0">
                  <a:pos x="132" y="51"/>
                </a:cxn>
                <a:cxn ang="0">
                  <a:pos x="191" y="24"/>
                </a:cxn>
                <a:cxn ang="0">
                  <a:pos x="282" y="3"/>
                </a:cxn>
                <a:cxn ang="0">
                  <a:pos x="390" y="0"/>
                </a:cxn>
                <a:cxn ang="0">
                  <a:pos x="514" y="33"/>
                </a:cxn>
                <a:cxn ang="0">
                  <a:pos x="595" y="86"/>
                </a:cxn>
                <a:cxn ang="0">
                  <a:pos x="649" y="129"/>
                </a:cxn>
                <a:cxn ang="0">
                  <a:pos x="653" y="142"/>
                </a:cxn>
                <a:cxn ang="0">
                  <a:pos x="639" y="145"/>
                </a:cxn>
                <a:cxn ang="0">
                  <a:pos x="639" y="145"/>
                </a:cxn>
                <a:cxn ang="0">
                  <a:pos x="639" y="145"/>
                </a:cxn>
              </a:cxnLst>
              <a:rect l="0" t="0" r="r" b="b"/>
              <a:pathLst>
                <a:path w="653" h="565">
                  <a:moveTo>
                    <a:pt x="639" y="145"/>
                  </a:moveTo>
                  <a:lnTo>
                    <a:pt x="585" y="104"/>
                  </a:lnTo>
                  <a:lnTo>
                    <a:pt x="560" y="86"/>
                  </a:lnTo>
                  <a:lnTo>
                    <a:pt x="529" y="69"/>
                  </a:lnTo>
                  <a:lnTo>
                    <a:pt x="486" y="53"/>
                  </a:lnTo>
                  <a:lnTo>
                    <a:pt x="446" y="41"/>
                  </a:lnTo>
                  <a:lnTo>
                    <a:pt x="367" y="31"/>
                  </a:lnTo>
                  <a:lnTo>
                    <a:pt x="201" y="62"/>
                  </a:lnTo>
                  <a:lnTo>
                    <a:pt x="153" y="86"/>
                  </a:lnTo>
                  <a:lnTo>
                    <a:pt x="110" y="122"/>
                  </a:lnTo>
                  <a:lnTo>
                    <a:pt x="61" y="175"/>
                  </a:lnTo>
                  <a:lnTo>
                    <a:pt x="39" y="246"/>
                  </a:lnTo>
                  <a:lnTo>
                    <a:pt x="41" y="304"/>
                  </a:lnTo>
                  <a:lnTo>
                    <a:pt x="56" y="357"/>
                  </a:lnTo>
                  <a:lnTo>
                    <a:pt x="86" y="398"/>
                  </a:lnTo>
                  <a:lnTo>
                    <a:pt x="132" y="413"/>
                  </a:lnTo>
                  <a:lnTo>
                    <a:pt x="261" y="415"/>
                  </a:lnTo>
                  <a:lnTo>
                    <a:pt x="317" y="431"/>
                  </a:lnTo>
                  <a:lnTo>
                    <a:pt x="365" y="472"/>
                  </a:lnTo>
                  <a:lnTo>
                    <a:pt x="406" y="507"/>
                  </a:lnTo>
                  <a:lnTo>
                    <a:pt x="448" y="529"/>
                  </a:lnTo>
                  <a:lnTo>
                    <a:pt x="545" y="545"/>
                  </a:lnTo>
                  <a:lnTo>
                    <a:pt x="545" y="565"/>
                  </a:lnTo>
                  <a:lnTo>
                    <a:pt x="429" y="558"/>
                  </a:lnTo>
                  <a:lnTo>
                    <a:pt x="332" y="504"/>
                  </a:lnTo>
                  <a:lnTo>
                    <a:pt x="291" y="471"/>
                  </a:lnTo>
                  <a:lnTo>
                    <a:pt x="243" y="457"/>
                  </a:lnTo>
                  <a:lnTo>
                    <a:pt x="132" y="457"/>
                  </a:lnTo>
                  <a:lnTo>
                    <a:pt x="69" y="438"/>
                  </a:lnTo>
                  <a:lnTo>
                    <a:pt x="28" y="386"/>
                  </a:lnTo>
                  <a:lnTo>
                    <a:pt x="5" y="317"/>
                  </a:lnTo>
                  <a:lnTo>
                    <a:pt x="0" y="243"/>
                  </a:lnTo>
                  <a:lnTo>
                    <a:pt x="23" y="157"/>
                  </a:lnTo>
                  <a:lnTo>
                    <a:pt x="46" y="124"/>
                  </a:lnTo>
                  <a:lnTo>
                    <a:pt x="79" y="91"/>
                  </a:lnTo>
                  <a:lnTo>
                    <a:pt x="132" y="51"/>
                  </a:lnTo>
                  <a:lnTo>
                    <a:pt x="191" y="24"/>
                  </a:lnTo>
                  <a:lnTo>
                    <a:pt x="282" y="3"/>
                  </a:lnTo>
                  <a:lnTo>
                    <a:pt x="390" y="0"/>
                  </a:lnTo>
                  <a:lnTo>
                    <a:pt x="514" y="33"/>
                  </a:lnTo>
                  <a:lnTo>
                    <a:pt x="595" y="86"/>
                  </a:lnTo>
                  <a:lnTo>
                    <a:pt x="649" y="129"/>
                  </a:lnTo>
                  <a:lnTo>
                    <a:pt x="653" y="142"/>
                  </a:lnTo>
                  <a:lnTo>
                    <a:pt x="639" y="145"/>
                  </a:lnTo>
                  <a:lnTo>
                    <a:pt x="639" y="145"/>
                  </a:lnTo>
                  <a:lnTo>
                    <a:pt x="639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5475" y="1553"/>
              <a:ext cx="93" cy="122"/>
            </a:xfrm>
            <a:custGeom>
              <a:avLst/>
              <a:gdLst/>
              <a:ahLst/>
              <a:cxnLst>
                <a:cxn ang="0">
                  <a:pos x="183" y="16"/>
                </a:cxn>
                <a:cxn ang="0">
                  <a:pos x="69" y="124"/>
                </a:cxn>
                <a:cxn ang="0">
                  <a:pos x="39" y="200"/>
                </a:cxn>
                <a:cxn ang="0">
                  <a:pos x="41" y="233"/>
                </a:cxn>
                <a:cxn ang="0">
                  <a:pos x="36" y="244"/>
                </a:cxn>
                <a:cxn ang="0">
                  <a:pos x="23" y="239"/>
                </a:cxn>
                <a:cxn ang="0">
                  <a:pos x="0" y="200"/>
                </a:cxn>
                <a:cxn ang="0">
                  <a:pos x="14" y="149"/>
                </a:cxn>
                <a:cxn ang="0">
                  <a:pos x="36" y="101"/>
                </a:cxn>
                <a:cxn ang="0">
                  <a:pos x="67" y="69"/>
                </a:cxn>
                <a:cxn ang="0">
                  <a:pos x="100" y="46"/>
                </a:cxn>
                <a:cxn ang="0">
                  <a:pos x="135" y="25"/>
                </a:cxn>
                <a:cxn ang="0">
                  <a:pos x="172" y="0"/>
                </a:cxn>
                <a:cxn ang="0">
                  <a:pos x="186" y="3"/>
                </a:cxn>
                <a:cxn ang="0">
                  <a:pos x="183" y="16"/>
                </a:cxn>
                <a:cxn ang="0">
                  <a:pos x="183" y="16"/>
                </a:cxn>
                <a:cxn ang="0">
                  <a:pos x="183" y="16"/>
                </a:cxn>
              </a:cxnLst>
              <a:rect l="0" t="0" r="r" b="b"/>
              <a:pathLst>
                <a:path w="186" h="244">
                  <a:moveTo>
                    <a:pt x="183" y="16"/>
                  </a:moveTo>
                  <a:lnTo>
                    <a:pt x="69" y="124"/>
                  </a:lnTo>
                  <a:lnTo>
                    <a:pt x="39" y="200"/>
                  </a:lnTo>
                  <a:lnTo>
                    <a:pt x="41" y="233"/>
                  </a:lnTo>
                  <a:lnTo>
                    <a:pt x="36" y="244"/>
                  </a:lnTo>
                  <a:lnTo>
                    <a:pt x="23" y="239"/>
                  </a:lnTo>
                  <a:lnTo>
                    <a:pt x="0" y="200"/>
                  </a:lnTo>
                  <a:lnTo>
                    <a:pt x="14" y="149"/>
                  </a:lnTo>
                  <a:lnTo>
                    <a:pt x="36" y="101"/>
                  </a:lnTo>
                  <a:lnTo>
                    <a:pt x="67" y="69"/>
                  </a:lnTo>
                  <a:lnTo>
                    <a:pt x="100" y="46"/>
                  </a:lnTo>
                  <a:lnTo>
                    <a:pt x="135" y="25"/>
                  </a:lnTo>
                  <a:lnTo>
                    <a:pt x="172" y="0"/>
                  </a:lnTo>
                  <a:lnTo>
                    <a:pt x="186" y="3"/>
                  </a:lnTo>
                  <a:lnTo>
                    <a:pt x="183" y="16"/>
                  </a:lnTo>
                  <a:lnTo>
                    <a:pt x="183" y="16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5367" y="1462"/>
              <a:ext cx="145" cy="87"/>
            </a:xfrm>
            <a:custGeom>
              <a:avLst/>
              <a:gdLst/>
              <a:ahLst/>
              <a:cxnLst>
                <a:cxn ang="0">
                  <a:pos x="282" y="18"/>
                </a:cxn>
                <a:cxn ang="0">
                  <a:pos x="122" y="89"/>
                </a:cxn>
                <a:cxn ang="0">
                  <a:pos x="56" y="140"/>
                </a:cxn>
                <a:cxn ang="0">
                  <a:pos x="24" y="172"/>
                </a:cxn>
                <a:cxn ang="0">
                  <a:pos x="1" y="174"/>
                </a:cxn>
                <a:cxn ang="0">
                  <a:pos x="0" y="149"/>
                </a:cxn>
                <a:cxn ang="0">
                  <a:pos x="28" y="111"/>
                </a:cxn>
                <a:cxn ang="0">
                  <a:pos x="101" y="55"/>
                </a:cxn>
                <a:cxn ang="0">
                  <a:pos x="143" y="33"/>
                </a:cxn>
                <a:cxn ang="0">
                  <a:pos x="186" y="21"/>
                </a:cxn>
                <a:cxn ang="0">
                  <a:pos x="277" y="0"/>
                </a:cxn>
                <a:cxn ang="0">
                  <a:pos x="289" y="7"/>
                </a:cxn>
                <a:cxn ang="0">
                  <a:pos x="282" y="18"/>
                </a:cxn>
                <a:cxn ang="0">
                  <a:pos x="282" y="18"/>
                </a:cxn>
                <a:cxn ang="0">
                  <a:pos x="282" y="18"/>
                </a:cxn>
              </a:cxnLst>
              <a:rect l="0" t="0" r="r" b="b"/>
              <a:pathLst>
                <a:path w="289" h="174">
                  <a:moveTo>
                    <a:pt x="282" y="18"/>
                  </a:moveTo>
                  <a:lnTo>
                    <a:pt x="122" y="89"/>
                  </a:lnTo>
                  <a:lnTo>
                    <a:pt x="56" y="140"/>
                  </a:lnTo>
                  <a:lnTo>
                    <a:pt x="24" y="172"/>
                  </a:lnTo>
                  <a:lnTo>
                    <a:pt x="1" y="174"/>
                  </a:lnTo>
                  <a:lnTo>
                    <a:pt x="0" y="149"/>
                  </a:lnTo>
                  <a:lnTo>
                    <a:pt x="28" y="111"/>
                  </a:lnTo>
                  <a:lnTo>
                    <a:pt x="101" y="55"/>
                  </a:lnTo>
                  <a:lnTo>
                    <a:pt x="143" y="33"/>
                  </a:lnTo>
                  <a:lnTo>
                    <a:pt x="186" y="21"/>
                  </a:lnTo>
                  <a:lnTo>
                    <a:pt x="277" y="0"/>
                  </a:lnTo>
                  <a:lnTo>
                    <a:pt x="289" y="7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5"/>
            <p:cNvSpPr>
              <a:spLocks/>
            </p:cNvSpPr>
            <p:nvPr/>
          </p:nvSpPr>
          <p:spPr bwMode="auto">
            <a:xfrm>
              <a:off x="5324" y="1444"/>
              <a:ext cx="95" cy="23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36" y="0"/>
                </a:cxn>
                <a:cxn ang="0">
                  <a:pos x="116" y="0"/>
                </a:cxn>
                <a:cxn ang="0">
                  <a:pos x="187" y="28"/>
                </a:cxn>
                <a:cxn ang="0">
                  <a:pos x="192" y="41"/>
                </a:cxn>
                <a:cxn ang="0">
                  <a:pos x="180" y="46"/>
                </a:cxn>
                <a:cxn ang="0">
                  <a:pos x="112" y="31"/>
                </a:cxn>
                <a:cxn ang="0">
                  <a:pos x="36" y="31"/>
                </a:cxn>
                <a:cxn ang="0">
                  <a:pos x="12" y="28"/>
                </a:cxn>
                <a:cxn ang="0">
                  <a:pos x="0" y="14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92" h="46">
                  <a:moveTo>
                    <a:pt x="12" y="1"/>
                  </a:moveTo>
                  <a:lnTo>
                    <a:pt x="36" y="0"/>
                  </a:lnTo>
                  <a:lnTo>
                    <a:pt x="116" y="0"/>
                  </a:lnTo>
                  <a:lnTo>
                    <a:pt x="187" y="28"/>
                  </a:lnTo>
                  <a:lnTo>
                    <a:pt x="192" y="41"/>
                  </a:lnTo>
                  <a:lnTo>
                    <a:pt x="180" y="46"/>
                  </a:lnTo>
                  <a:lnTo>
                    <a:pt x="112" y="31"/>
                  </a:lnTo>
                  <a:lnTo>
                    <a:pt x="36" y="31"/>
                  </a:lnTo>
                  <a:lnTo>
                    <a:pt x="12" y="28"/>
                  </a:lnTo>
                  <a:lnTo>
                    <a:pt x="0" y="14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36"/>
            <p:cNvSpPr>
              <a:spLocks/>
            </p:cNvSpPr>
            <p:nvPr/>
          </p:nvSpPr>
          <p:spPr bwMode="auto">
            <a:xfrm>
              <a:off x="5177" y="1597"/>
              <a:ext cx="451" cy="20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83" y="30"/>
                </a:cxn>
                <a:cxn ang="0">
                  <a:pos x="139" y="75"/>
                </a:cxn>
                <a:cxn ang="0">
                  <a:pos x="184" y="141"/>
                </a:cxn>
                <a:cxn ang="0">
                  <a:pos x="210" y="230"/>
                </a:cxn>
                <a:cxn ang="0">
                  <a:pos x="285" y="296"/>
                </a:cxn>
                <a:cxn ang="0">
                  <a:pos x="369" y="334"/>
                </a:cxn>
                <a:cxn ang="0">
                  <a:pos x="538" y="367"/>
                </a:cxn>
                <a:cxn ang="0">
                  <a:pos x="688" y="343"/>
                </a:cxn>
                <a:cxn ang="0">
                  <a:pos x="814" y="281"/>
                </a:cxn>
                <a:cxn ang="0">
                  <a:pos x="858" y="220"/>
                </a:cxn>
                <a:cxn ang="0">
                  <a:pos x="865" y="157"/>
                </a:cxn>
                <a:cxn ang="0">
                  <a:pos x="786" y="83"/>
                </a:cxn>
                <a:cxn ang="0">
                  <a:pos x="791" y="57"/>
                </a:cxn>
                <a:cxn ang="0">
                  <a:pos x="809" y="48"/>
                </a:cxn>
                <a:cxn ang="0">
                  <a:pos x="870" y="81"/>
                </a:cxn>
                <a:cxn ang="0">
                  <a:pos x="900" y="143"/>
                </a:cxn>
                <a:cxn ang="0">
                  <a:pos x="901" y="220"/>
                </a:cxn>
                <a:cxn ang="0">
                  <a:pos x="850" y="309"/>
                </a:cxn>
                <a:cxn ang="0">
                  <a:pos x="784" y="367"/>
                </a:cxn>
                <a:cxn ang="0">
                  <a:pos x="687" y="397"/>
                </a:cxn>
                <a:cxn ang="0">
                  <a:pos x="589" y="412"/>
                </a:cxn>
                <a:cxn ang="0">
                  <a:pos x="508" y="417"/>
                </a:cxn>
                <a:cxn ang="0">
                  <a:pos x="381" y="394"/>
                </a:cxn>
                <a:cxn ang="0">
                  <a:pos x="225" y="324"/>
                </a:cxn>
                <a:cxn ang="0">
                  <a:pos x="166" y="245"/>
                </a:cxn>
                <a:cxn ang="0">
                  <a:pos x="141" y="184"/>
                </a:cxn>
                <a:cxn ang="0">
                  <a:pos x="110" y="121"/>
                </a:cxn>
                <a:cxn ang="0">
                  <a:pos x="65" y="65"/>
                </a:cxn>
                <a:cxn ang="0">
                  <a:pos x="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901" h="417">
                  <a:moveTo>
                    <a:pt x="22" y="0"/>
                  </a:moveTo>
                  <a:lnTo>
                    <a:pt x="83" y="30"/>
                  </a:lnTo>
                  <a:lnTo>
                    <a:pt x="139" y="75"/>
                  </a:lnTo>
                  <a:lnTo>
                    <a:pt x="184" y="141"/>
                  </a:lnTo>
                  <a:lnTo>
                    <a:pt x="210" y="230"/>
                  </a:lnTo>
                  <a:lnTo>
                    <a:pt x="285" y="296"/>
                  </a:lnTo>
                  <a:lnTo>
                    <a:pt x="369" y="334"/>
                  </a:lnTo>
                  <a:lnTo>
                    <a:pt x="538" y="367"/>
                  </a:lnTo>
                  <a:lnTo>
                    <a:pt x="688" y="343"/>
                  </a:lnTo>
                  <a:lnTo>
                    <a:pt x="814" y="281"/>
                  </a:lnTo>
                  <a:lnTo>
                    <a:pt x="858" y="220"/>
                  </a:lnTo>
                  <a:lnTo>
                    <a:pt x="865" y="157"/>
                  </a:lnTo>
                  <a:lnTo>
                    <a:pt x="786" y="83"/>
                  </a:lnTo>
                  <a:lnTo>
                    <a:pt x="791" y="57"/>
                  </a:lnTo>
                  <a:lnTo>
                    <a:pt x="809" y="48"/>
                  </a:lnTo>
                  <a:lnTo>
                    <a:pt x="870" y="81"/>
                  </a:lnTo>
                  <a:lnTo>
                    <a:pt x="900" y="143"/>
                  </a:lnTo>
                  <a:lnTo>
                    <a:pt x="901" y="220"/>
                  </a:lnTo>
                  <a:lnTo>
                    <a:pt x="850" y="309"/>
                  </a:lnTo>
                  <a:lnTo>
                    <a:pt x="784" y="367"/>
                  </a:lnTo>
                  <a:lnTo>
                    <a:pt x="687" y="397"/>
                  </a:lnTo>
                  <a:lnTo>
                    <a:pt x="589" y="412"/>
                  </a:lnTo>
                  <a:lnTo>
                    <a:pt x="508" y="417"/>
                  </a:lnTo>
                  <a:lnTo>
                    <a:pt x="381" y="394"/>
                  </a:lnTo>
                  <a:lnTo>
                    <a:pt x="225" y="324"/>
                  </a:lnTo>
                  <a:lnTo>
                    <a:pt x="166" y="245"/>
                  </a:lnTo>
                  <a:lnTo>
                    <a:pt x="141" y="184"/>
                  </a:lnTo>
                  <a:lnTo>
                    <a:pt x="110" y="121"/>
                  </a:lnTo>
                  <a:lnTo>
                    <a:pt x="65" y="65"/>
                  </a:lnTo>
                  <a:lnTo>
                    <a:pt x="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37"/>
            <p:cNvSpPr>
              <a:spLocks/>
            </p:cNvSpPr>
            <p:nvPr/>
          </p:nvSpPr>
          <p:spPr bwMode="auto">
            <a:xfrm>
              <a:off x="3848" y="1347"/>
              <a:ext cx="1352" cy="291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344" y="46"/>
                </a:cxn>
                <a:cxn ang="0">
                  <a:pos x="89" y="375"/>
                </a:cxn>
                <a:cxn ang="0">
                  <a:pos x="0" y="422"/>
                </a:cxn>
                <a:cxn ang="0">
                  <a:pos x="78" y="544"/>
                </a:cxn>
                <a:cxn ang="0">
                  <a:pos x="659" y="514"/>
                </a:cxn>
                <a:cxn ang="0">
                  <a:pos x="2520" y="582"/>
                </a:cxn>
                <a:cxn ang="0">
                  <a:pos x="2703" y="488"/>
                </a:cxn>
                <a:cxn ang="0">
                  <a:pos x="2283" y="442"/>
                </a:cxn>
                <a:cxn ang="0">
                  <a:pos x="2625" y="415"/>
                </a:cxn>
                <a:cxn ang="0">
                  <a:pos x="2546" y="311"/>
                </a:cxn>
                <a:cxn ang="0">
                  <a:pos x="2409" y="119"/>
                </a:cxn>
                <a:cxn ang="0">
                  <a:pos x="1389" y="66"/>
                </a:cxn>
                <a:cxn ang="0">
                  <a:pos x="521" y="7"/>
                </a:cxn>
                <a:cxn ang="0">
                  <a:pos x="421" y="0"/>
                </a:cxn>
                <a:cxn ang="0">
                  <a:pos x="421" y="0"/>
                </a:cxn>
                <a:cxn ang="0">
                  <a:pos x="421" y="0"/>
                </a:cxn>
              </a:cxnLst>
              <a:rect l="0" t="0" r="r" b="b"/>
              <a:pathLst>
                <a:path w="2703" h="582">
                  <a:moveTo>
                    <a:pt x="421" y="0"/>
                  </a:moveTo>
                  <a:lnTo>
                    <a:pt x="344" y="46"/>
                  </a:lnTo>
                  <a:lnTo>
                    <a:pt x="89" y="375"/>
                  </a:lnTo>
                  <a:lnTo>
                    <a:pt x="0" y="422"/>
                  </a:lnTo>
                  <a:lnTo>
                    <a:pt x="78" y="544"/>
                  </a:lnTo>
                  <a:lnTo>
                    <a:pt x="659" y="514"/>
                  </a:lnTo>
                  <a:lnTo>
                    <a:pt x="2520" y="582"/>
                  </a:lnTo>
                  <a:lnTo>
                    <a:pt x="2703" y="488"/>
                  </a:lnTo>
                  <a:lnTo>
                    <a:pt x="2283" y="442"/>
                  </a:lnTo>
                  <a:lnTo>
                    <a:pt x="2625" y="415"/>
                  </a:lnTo>
                  <a:lnTo>
                    <a:pt x="2546" y="311"/>
                  </a:lnTo>
                  <a:lnTo>
                    <a:pt x="2409" y="119"/>
                  </a:lnTo>
                  <a:lnTo>
                    <a:pt x="1389" y="66"/>
                  </a:lnTo>
                  <a:lnTo>
                    <a:pt x="521" y="7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38"/>
            <p:cNvSpPr>
              <a:spLocks/>
            </p:cNvSpPr>
            <p:nvPr/>
          </p:nvSpPr>
          <p:spPr bwMode="auto">
            <a:xfrm>
              <a:off x="4115" y="1179"/>
              <a:ext cx="1036" cy="284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3" y="134"/>
                </a:cxn>
                <a:cxn ang="0">
                  <a:pos x="177" y="127"/>
                </a:cxn>
                <a:cxn ang="0">
                  <a:pos x="894" y="68"/>
                </a:cxn>
                <a:cxn ang="0">
                  <a:pos x="1190" y="35"/>
                </a:cxn>
                <a:cxn ang="0">
                  <a:pos x="1795" y="28"/>
                </a:cxn>
                <a:cxn ang="0">
                  <a:pos x="2005" y="22"/>
                </a:cxn>
                <a:cxn ang="0">
                  <a:pos x="2071" y="0"/>
                </a:cxn>
                <a:cxn ang="0">
                  <a:pos x="2032" y="569"/>
                </a:cxn>
                <a:cxn ang="0">
                  <a:pos x="1928" y="393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0" y="291"/>
                </a:cxn>
              </a:cxnLst>
              <a:rect l="0" t="0" r="r" b="b"/>
              <a:pathLst>
                <a:path w="2071" h="569">
                  <a:moveTo>
                    <a:pt x="0" y="291"/>
                  </a:moveTo>
                  <a:lnTo>
                    <a:pt x="13" y="134"/>
                  </a:lnTo>
                  <a:lnTo>
                    <a:pt x="177" y="127"/>
                  </a:lnTo>
                  <a:lnTo>
                    <a:pt x="894" y="68"/>
                  </a:lnTo>
                  <a:lnTo>
                    <a:pt x="1190" y="35"/>
                  </a:lnTo>
                  <a:lnTo>
                    <a:pt x="1795" y="28"/>
                  </a:lnTo>
                  <a:lnTo>
                    <a:pt x="2005" y="22"/>
                  </a:lnTo>
                  <a:lnTo>
                    <a:pt x="2071" y="0"/>
                  </a:lnTo>
                  <a:lnTo>
                    <a:pt x="2032" y="569"/>
                  </a:lnTo>
                  <a:lnTo>
                    <a:pt x="1928" y="393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39"/>
            <p:cNvSpPr>
              <a:spLocks/>
            </p:cNvSpPr>
            <p:nvPr/>
          </p:nvSpPr>
          <p:spPr bwMode="auto">
            <a:xfrm>
              <a:off x="4384" y="1045"/>
              <a:ext cx="563" cy="12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9" y="80"/>
                </a:cxn>
                <a:cxn ang="0">
                  <a:pos x="0" y="197"/>
                </a:cxn>
                <a:cxn ang="0">
                  <a:pos x="349" y="119"/>
                </a:cxn>
                <a:cxn ang="0">
                  <a:pos x="526" y="151"/>
                </a:cxn>
                <a:cxn ang="0">
                  <a:pos x="329" y="250"/>
                </a:cxn>
                <a:cxn ang="0">
                  <a:pos x="1124" y="197"/>
                </a:cxn>
                <a:cxn ang="0">
                  <a:pos x="1108" y="91"/>
                </a:cxn>
                <a:cxn ang="0">
                  <a:pos x="927" y="113"/>
                </a:cxn>
                <a:cxn ang="0">
                  <a:pos x="835" y="13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4" h="250">
                  <a:moveTo>
                    <a:pt x="56" y="0"/>
                  </a:moveTo>
                  <a:lnTo>
                    <a:pt x="59" y="80"/>
                  </a:lnTo>
                  <a:lnTo>
                    <a:pt x="0" y="197"/>
                  </a:lnTo>
                  <a:lnTo>
                    <a:pt x="349" y="119"/>
                  </a:lnTo>
                  <a:lnTo>
                    <a:pt x="526" y="151"/>
                  </a:lnTo>
                  <a:lnTo>
                    <a:pt x="329" y="250"/>
                  </a:lnTo>
                  <a:lnTo>
                    <a:pt x="1124" y="197"/>
                  </a:lnTo>
                  <a:lnTo>
                    <a:pt x="1108" y="91"/>
                  </a:lnTo>
                  <a:lnTo>
                    <a:pt x="927" y="113"/>
                  </a:lnTo>
                  <a:lnTo>
                    <a:pt x="835" y="13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0"/>
            <p:cNvSpPr>
              <a:spLocks/>
            </p:cNvSpPr>
            <p:nvPr/>
          </p:nvSpPr>
          <p:spPr bwMode="auto">
            <a:xfrm>
              <a:off x="4828" y="231"/>
              <a:ext cx="263" cy="838"/>
            </a:xfrm>
            <a:custGeom>
              <a:avLst/>
              <a:gdLst/>
              <a:ahLst/>
              <a:cxnLst>
                <a:cxn ang="0">
                  <a:pos x="62" y="1600"/>
                </a:cxn>
                <a:cxn ang="0">
                  <a:pos x="210" y="1554"/>
                </a:cxn>
                <a:cxn ang="0">
                  <a:pos x="428" y="302"/>
                </a:cxn>
                <a:cxn ang="0">
                  <a:pos x="499" y="0"/>
                </a:cxn>
                <a:cxn ang="0">
                  <a:pos x="525" y="92"/>
                </a:cxn>
                <a:cxn ang="0">
                  <a:pos x="466" y="739"/>
                </a:cxn>
                <a:cxn ang="0">
                  <a:pos x="362" y="1540"/>
                </a:cxn>
                <a:cxn ang="0">
                  <a:pos x="339" y="1616"/>
                </a:cxn>
                <a:cxn ang="0">
                  <a:pos x="144" y="1676"/>
                </a:cxn>
                <a:cxn ang="0">
                  <a:pos x="0" y="1639"/>
                </a:cxn>
                <a:cxn ang="0">
                  <a:pos x="62" y="1600"/>
                </a:cxn>
                <a:cxn ang="0">
                  <a:pos x="62" y="1600"/>
                </a:cxn>
                <a:cxn ang="0">
                  <a:pos x="62" y="1600"/>
                </a:cxn>
              </a:cxnLst>
              <a:rect l="0" t="0" r="r" b="b"/>
              <a:pathLst>
                <a:path w="525" h="1676">
                  <a:moveTo>
                    <a:pt x="62" y="1600"/>
                  </a:moveTo>
                  <a:lnTo>
                    <a:pt x="210" y="1554"/>
                  </a:lnTo>
                  <a:lnTo>
                    <a:pt x="428" y="302"/>
                  </a:lnTo>
                  <a:lnTo>
                    <a:pt x="499" y="0"/>
                  </a:lnTo>
                  <a:lnTo>
                    <a:pt x="525" y="92"/>
                  </a:lnTo>
                  <a:lnTo>
                    <a:pt x="466" y="739"/>
                  </a:lnTo>
                  <a:lnTo>
                    <a:pt x="362" y="1540"/>
                  </a:lnTo>
                  <a:lnTo>
                    <a:pt x="339" y="1616"/>
                  </a:lnTo>
                  <a:lnTo>
                    <a:pt x="144" y="1676"/>
                  </a:lnTo>
                  <a:lnTo>
                    <a:pt x="0" y="1639"/>
                  </a:lnTo>
                  <a:lnTo>
                    <a:pt x="62" y="1600"/>
                  </a:lnTo>
                  <a:lnTo>
                    <a:pt x="62" y="1600"/>
                  </a:lnTo>
                  <a:lnTo>
                    <a:pt x="62" y="160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1"/>
            <p:cNvSpPr>
              <a:spLocks/>
            </p:cNvSpPr>
            <p:nvPr/>
          </p:nvSpPr>
          <p:spPr bwMode="auto">
            <a:xfrm>
              <a:off x="4341" y="913"/>
              <a:ext cx="501" cy="83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0" y="166"/>
                </a:cxn>
                <a:cxn ang="0">
                  <a:pos x="99" y="131"/>
                </a:cxn>
                <a:cxn ang="0">
                  <a:pos x="1002" y="52"/>
                </a:cxn>
                <a:cxn ang="0">
                  <a:pos x="1002" y="10"/>
                </a:cxn>
                <a:cxn ang="0">
                  <a:pos x="605" y="0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002" h="166">
                  <a:moveTo>
                    <a:pt x="0" y="90"/>
                  </a:moveTo>
                  <a:lnTo>
                    <a:pt x="30" y="166"/>
                  </a:lnTo>
                  <a:lnTo>
                    <a:pt x="99" y="131"/>
                  </a:lnTo>
                  <a:lnTo>
                    <a:pt x="1002" y="52"/>
                  </a:lnTo>
                  <a:lnTo>
                    <a:pt x="1002" y="10"/>
                  </a:lnTo>
                  <a:lnTo>
                    <a:pt x="605" y="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2"/>
            <p:cNvSpPr>
              <a:spLocks/>
            </p:cNvSpPr>
            <p:nvPr/>
          </p:nvSpPr>
          <p:spPr bwMode="auto">
            <a:xfrm>
              <a:off x="4174" y="140"/>
              <a:ext cx="776" cy="725"/>
            </a:xfrm>
            <a:custGeom>
              <a:avLst/>
              <a:gdLst/>
              <a:ahLst/>
              <a:cxnLst>
                <a:cxn ang="0">
                  <a:pos x="258" y="1452"/>
                </a:cxn>
                <a:cxn ang="0">
                  <a:pos x="20" y="638"/>
                </a:cxn>
                <a:cxn ang="0">
                  <a:pos x="0" y="442"/>
                </a:cxn>
                <a:cxn ang="0">
                  <a:pos x="33" y="356"/>
                </a:cxn>
                <a:cxn ang="0">
                  <a:pos x="170" y="270"/>
                </a:cxn>
                <a:cxn ang="0">
                  <a:pos x="749" y="113"/>
                </a:cxn>
                <a:cxn ang="0">
                  <a:pos x="1387" y="7"/>
                </a:cxn>
                <a:cxn ang="0">
                  <a:pos x="1524" y="0"/>
                </a:cxn>
                <a:cxn ang="0">
                  <a:pos x="1551" y="66"/>
                </a:cxn>
                <a:cxn ang="0">
                  <a:pos x="1504" y="422"/>
                </a:cxn>
                <a:cxn ang="0">
                  <a:pos x="1407" y="223"/>
                </a:cxn>
                <a:cxn ang="0">
                  <a:pos x="1189" y="100"/>
                </a:cxn>
                <a:cxn ang="0">
                  <a:pos x="861" y="139"/>
                </a:cxn>
                <a:cxn ang="0">
                  <a:pos x="269" y="356"/>
                </a:cxn>
                <a:cxn ang="0">
                  <a:pos x="144" y="481"/>
                </a:cxn>
                <a:cxn ang="0">
                  <a:pos x="150" y="810"/>
                </a:cxn>
                <a:cxn ang="0">
                  <a:pos x="276" y="1172"/>
                </a:cxn>
                <a:cxn ang="0">
                  <a:pos x="302" y="1356"/>
                </a:cxn>
                <a:cxn ang="0">
                  <a:pos x="258" y="1452"/>
                </a:cxn>
                <a:cxn ang="0">
                  <a:pos x="258" y="1452"/>
                </a:cxn>
                <a:cxn ang="0">
                  <a:pos x="258" y="1452"/>
                </a:cxn>
              </a:cxnLst>
              <a:rect l="0" t="0" r="r" b="b"/>
              <a:pathLst>
                <a:path w="1551" h="1452">
                  <a:moveTo>
                    <a:pt x="258" y="1452"/>
                  </a:moveTo>
                  <a:lnTo>
                    <a:pt x="20" y="638"/>
                  </a:lnTo>
                  <a:lnTo>
                    <a:pt x="0" y="442"/>
                  </a:lnTo>
                  <a:lnTo>
                    <a:pt x="33" y="356"/>
                  </a:lnTo>
                  <a:lnTo>
                    <a:pt x="170" y="270"/>
                  </a:lnTo>
                  <a:lnTo>
                    <a:pt x="749" y="113"/>
                  </a:lnTo>
                  <a:lnTo>
                    <a:pt x="1387" y="7"/>
                  </a:lnTo>
                  <a:lnTo>
                    <a:pt x="1524" y="0"/>
                  </a:lnTo>
                  <a:lnTo>
                    <a:pt x="1551" y="66"/>
                  </a:lnTo>
                  <a:lnTo>
                    <a:pt x="1504" y="422"/>
                  </a:lnTo>
                  <a:lnTo>
                    <a:pt x="1407" y="223"/>
                  </a:lnTo>
                  <a:lnTo>
                    <a:pt x="1189" y="100"/>
                  </a:lnTo>
                  <a:lnTo>
                    <a:pt x="861" y="139"/>
                  </a:lnTo>
                  <a:lnTo>
                    <a:pt x="269" y="356"/>
                  </a:lnTo>
                  <a:lnTo>
                    <a:pt x="144" y="481"/>
                  </a:lnTo>
                  <a:lnTo>
                    <a:pt x="150" y="810"/>
                  </a:lnTo>
                  <a:lnTo>
                    <a:pt x="276" y="1172"/>
                  </a:lnTo>
                  <a:lnTo>
                    <a:pt x="302" y="1356"/>
                  </a:lnTo>
                  <a:lnTo>
                    <a:pt x="258" y="1452"/>
                  </a:lnTo>
                  <a:lnTo>
                    <a:pt x="258" y="1452"/>
                  </a:lnTo>
                  <a:lnTo>
                    <a:pt x="258" y="145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3"/>
            <p:cNvSpPr>
              <a:spLocks/>
            </p:cNvSpPr>
            <p:nvPr/>
          </p:nvSpPr>
          <p:spPr bwMode="auto">
            <a:xfrm>
              <a:off x="4775" y="1226"/>
              <a:ext cx="334" cy="121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53" y="0"/>
                </a:cxn>
                <a:cxn ang="0">
                  <a:pos x="666" y="25"/>
                </a:cxn>
                <a:cxn ang="0">
                  <a:pos x="645" y="139"/>
                </a:cxn>
                <a:cxn ang="0">
                  <a:pos x="612" y="73"/>
                </a:cxn>
                <a:cxn ang="0">
                  <a:pos x="152" y="99"/>
                </a:cxn>
                <a:cxn ang="0">
                  <a:pos x="66" y="243"/>
                </a:cxn>
                <a:cxn ang="0">
                  <a:pos x="0" y="233"/>
                </a:cxn>
                <a:cxn ang="0">
                  <a:pos x="0" y="233"/>
                </a:cxn>
                <a:cxn ang="0">
                  <a:pos x="0" y="233"/>
                </a:cxn>
              </a:cxnLst>
              <a:rect l="0" t="0" r="r" b="b"/>
              <a:pathLst>
                <a:path w="666" h="243">
                  <a:moveTo>
                    <a:pt x="0" y="233"/>
                  </a:moveTo>
                  <a:lnTo>
                    <a:pt x="53" y="0"/>
                  </a:lnTo>
                  <a:lnTo>
                    <a:pt x="666" y="25"/>
                  </a:lnTo>
                  <a:lnTo>
                    <a:pt x="645" y="139"/>
                  </a:lnTo>
                  <a:lnTo>
                    <a:pt x="612" y="73"/>
                  </a:lnTo>
                  <a:lnTo>
                    <a:pt x="152" y="99"/>
                  </a:lnTo>
                  <a:lnTo>
                    <a:pt x="66" y="243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4"/>
            <p:cNvSpPr>
              <a:spLocks/>
            </p:cNvSpPr>
            <p:nvPr/>
          </p:nvSpPr>
          <p:spPr bwMode="auto">
            <a:xfrm>
              <a:off x="4903" y="1283"/>
              <a:ext cx="163" cy="73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55" y="142"/>
                </a:cxn>
                <a:cxn ang="0">
                  <a:pos x="177" y="147"/>
                </a:cxn>
                <a:cxn ang="0">
                  <a:pos x="181" y="98"/>
                </a:cxn>
                <a:cxn ang="0">
                  <a:pos x="326" y="14"/>
                </a:cxn>
                <a:cxn ang="0">
                  <a:pos x="95" y="0"/>
                </a:cxn>
                <a:cxn ang="0">
                  <a:pos x="42" y="73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326" h="147">
                  <a:moveTo>
                    <a:pt x="0" y="108"/>
                  </a:moveTo>
                  <a:lnTo>
                    <a:pt x="55" y="142"/>
                  </a:lnTo>
                  <a:lnTo>
                    <a:pt x="177" y="147"/>
                  </a:lnTo>
                  <a:lnTo>
                    <a:pt x="181" y="98"/>
                  </a:lnTo>
                  <a:lnTo>
                    <a:pt x="326" y="14"/>
                  </a:lnTo>
                  <a:lnTo>
                    <a:pt x="95" y="0"/>
                  </a:lnTo>
                  <a:lnTo>
                    <a:pt x="42" y="73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5"/>
            <p:cNvSpPr>
              <a:spLocks/>
            </p:cNvSpPr>
            <p:nvPr/>
          </p:nvSpPr>
          <p:spPr bwMode="auto">
            <a:xfrm>
              <a:off x="3835" y="1555"/>
              <a:ext cx="1348" cy="86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0" y="40"/>
                </a:cxn>
                <a:cxn ang="0">
                  <a:pos x="197" y="0"/>
                </a:cxn>
                <a:cxn ang="0">
                  <a:pos x="2630" y="46"/>
                </a:cxn>
                <a:cxn ang="0">
                  <a:pos x="2695" y="98"/>
                </a:cxn>
                <a:cxn ang="0">
                  <a:pos x="2592" y="174"/>
                </a:cxn>
                <a:cxn ang="0">
                  <a:pos x="1288" y="132"/>
                </a:cxn>
                <a:cxn ang="0">
                  <a:pos x="428" y="99"/>
                </a:cxn>
                <a:cxn ang="0">
                  <a:pos x="155" y="151"/>
                </a:cxn>
                <a:cxn ang="0">
                  <a:pos x="66" y="114"/>
                </a:cxn>
                <a:cxn ang="0">
                  <a:pos x="66" y="114"/>
                </a:cxn>
                <a:cxn ang="0">
                  <a:pos x="66" y="114"/>
                </a:cxn>
              </a:cxnLst>
              <a:rect l="0" t="0" r="r" b="b"/>
              <a:pathLst>
                <a:path w="2695" h="174">
                  <a:moveTo>
                    <a:pt x="66" y="114"/>
                  </a:moveTo>
                  <a:lnTo>
                    <a:pt x="0" y="40"/>
                  </a:lnTo>
                  <a:lnTo>
                    <a:pt x="197" y="0"/>
                  </a:lnTo>
                  <a:lnTo>
                    <a:pt x="2630" y="46"/>
                  </a:lnTo>
                  <a:lnTo>
                    <a:pt x="2695" y="98"/>
                  </a:lnTo>
                  <a:lnTo>
                    <a:pt x="2592" y="174"/>
                  </a:lnTo>
                  <a:lnTo>
                    <a:pt x="1288" y="132"/>
                  </a:lnTo>
                  <a:lnTo>
                    <a:pt x="428" y="99"/>
                  </a:lnTo>
                  <a:lnTo>
                    <a:pt x="155" y="151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46"/>
            <p:cNvSpPr>
              <a:spLocks/>
            </p:cNvSpPr>
            <p:nvPr/>
          </p:nvSpPr>
          <p:spPr bwMode="auto">
            <a:xfrm>
              <a:off x="3945" y="1164"/>
              <a:ext cx="70" cy="233"/>
            </a:xfrm>
            <a:custGeom>
              <a:avLst/>
              <a:gdLst/>
              <a:ahLst/>
              <a:cxnLst>
                <a:cxn ang="0">
                  <a:pos x="141" y="33"/>
                </a:cxn>
                <a:cxn ang="0">
                  <a:pos x="128" y="69"/>
                </a:cxn>
                <a:cxn ang="0">
                  <a:pos x="65" y="274"/>
                </a:cxn>
                <a:cxn ang="0">
                  <a:pos x="33" y="448"/>
                </a:cxn>
                <a:cxn ang="0">
                  <a:pos x="15" y="464"/>
                </a:cxn>
                <a:cxn ang="0">
                  <a:pos x="0" y="445"/>
                </a:cxn>
                <a:cxn ang="0">
                  <a:pos x="2" y="264"/>
                </a:cxn>
                <a:cxn ang="0">
                  <a:pos x="32" y="152"/>
                </a:cxn>
                <a:cxn ang="0">
                  <a:pos x="70" y="45"/>
                </a:cxn>
                <a:cxn ang="0">
                  <a:pos x="101" y="11"/>
                </a:cxn>
                <a:cxn ang="0">
                  <a:pos x="114" y="0"/>
                </a:cxn>
                <a:cxn ang="0">
                  <a:pos x="131" y="2"/>
                </a:cxn>
                <a:cxn ang="0">
                  <a:pos x="141" y="33"/>
                </a:cxn>
                <a:cxn ang="0">
                  <a:pos x="141" y="33"/>
                </a:cxn>
                <a:cxn ang="0">
                  <a:pos x="141" y="33"/>
                </a:cxn>
              </a:cxnLst>
              <a:rect l="0" t="0" r="r" b="b"/>
              <a:pathLst>
                <a:path w="141" h="464">
                  <a:moveTo>
                    <a:pt x="141" y="33"/>
                  </a:moveTo>
                  <a:lnTo>
                    <a:pt x="128" y="69"/>
                  </a:lnTo>
                  <a:lnTo>
                    <a:pt x="65" y="274"/>
                  </a:lnTo>
                  <a:lnTo>
                    <a:pt x="33" y="448"/>
                  </a:lnTo>
                  <a:lnTo>
                    <a:pt x="15" y="464"/>
                  </a:lnTo>
                  <a:lnTo>
                    <a:pt x="0" y="445"/>
                  </a:lnTo>
                  <a:lnTo>
                    <a:pt x="2" y="264"/>
                  </a:lnTo>
                  <a:lnTo>
                    <a:pt x="32" y="152"/>
                  </a:lnTo>
                  <a:lnTo>
                    <a:pt x="70" y="45"/>
                  </a:lnTo>
                  <a:lnTo>
                    <a:pt x="101" y="11"/>
                  </a:lnTo>
                  <a:lnTo>
                    <a:pt x="114" y="0"/>
                  </a:lnTo>
                  <a:lnTo>
                    <a:pt x="131" y="2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47"/>
            <p:cNvSpPr>
              <a:spLocks/>
            </p:cNvSpPr>
            <p:nvPr/>
          </p:nvSpPr>
          <p:spPr bwMode="auto">
            <a:xfrm>
              <a:off x="3659" y="1230"/>
              <a:ext cx="162" cy="344"/>
            </a:xfrm>
            <a:custGeom>
              <a:avLst/>
              <a:gdLst/>
              <a:ahLst/>
              <a:cxnLst>
                <a:cxn ang="0">
                  <a:pos x="33" y="13"/>
                </a:cxn>
                <a:cxn ang="0">
                  <a:pos x="36" y="46"/>
                </a:cxn>
                <a:cxn ang="0">
                  <a:pos x="73" y="130"/>
                </a:cxn>
                <a:cxn ang="0">
                  <a:pos x="97" y="224"/>
                </a:cxn>
                <a:cxn ang="0">
                  <a:pos x="121" y="304"/>
                </a:cxn>
                <a:cxn ang="0">
                  <a:pos x="155" y="477"/>
                </a:cxn>
                <a:cxn ang="0">
                  <a:pos x="172" y="609"/>
                </a:cxn>
                <a:cxn ang="0">
                  <a:pos x="208" y="629"/>
                </a:cxn>
                <a:cxn ang="0">
                  <a:pos x="238" y="646"/>
                </a:cxn>
                <a:cxn ang="0">
                  <a:pos x="312" y="661"/>
                </a:cxn>
                <a:cxn ang="0">
                  <a:pos x="324" y="674"/>
                </a:cxn>
                <a:cxn ang="0">
                  <a:pos x="311" y="687"/>
                </a:cxn>
                <a:cxn ang="0">
                  <a:pos x="220" y="677"/>
                </a:cxn>
                <a:cxn ang="0">
                  <a:pos x="134" y="644"/>
                </a:cxn>
                <a:cxn ang="0">
                  <a:pos x="114" y="568"/>
                </a:cxn>
                <a:cxn ang="0">
                  <a:pos x="102" y="485"/>
                </a:cxn>
                <a:cxn ang="0">
                  <a:pos x="81" y="312"/>
                </a:cxn>
                <a:cxn ang="0">
                  <a:pos x="49" y="137"/>
                </a:cxn>
                <a:cxn ang="0">
                  <a:pos x="11" y="54"/>
                </a:cxn>
                <a:cxn ang="0">
                  <a:pos x="0" y="19"/>
                </a:cxn>
                <a:cxn ang="0">
                  <a:pos x="1" y="6"/>
                </a:cxn>
                <a:cxn ang="0">
                  <a:pos x="13" y="0"/>
                </a:cxn>
                <a:cxn ang="0">
                  <a:pos x="33" y="13"/>
                </a:cxn>
                <a:cxn ang="0">
                  <a:pos x="33" y="13"/>
                </a:cxn>
                <a:cxn ang="0">
                  <a:pos x="33" y="13"/>
                </a:cxn>
              </a:cxnLst>
              <a:rect l="0" t="0" r="r" b="b"/>
              <a:pathLst>
                <a:path w="324" h="687">
                  <a:moveTo>
                    <a:pt x="33" y="13"/>
                  </a:moveTo>
                  <a:lnTo>
                    <a:pt x="36" y="46"/>
                  </a:lnTo>
                  <a:lnTo>
                    <a:pt x="73" y="130"/>
                  </a:lnTo>
                  <a:lnTo>
                    <a:pt x="97" y="224"/>
                  </a:lnTo>
                  <a:lnTo>
                    <a:pt x="121" y="304"/>
                  </a:lnTo>
                  <a:lnTo>
                    <a:pt x="155" y="477"/>
                  </a:lnTo>
                  <a:lnTo>
                    <a:pt x="172" y="609"/>
                  </a:lnTo>
                  <a:lnTo>
                    <a:pt x="208" y="629"/>
                  </a:lnTo>
                  <a:lnTo>
                    <a:pt x="238" y="646"/>
                  </a:lnTo>
                  <a:lnTo>
                    <a:pt x="312" y="661"/>
                  </a:lnTo>
                  <a:lnTo>
                    <a:pt x="324" y="674"/>
                  </a:lnTo>
                  <a:lnTo>
                    <a:pt x="311" y="687"/>
                  </a:lnTo>
                  <a:lnTo>
                    <a:pt x="220" y="677"/>
                  </a:lnTo>
                  <a:lnTo>
                    <a:pt x="134" y="644"/>
                  </a:lnTo>
                  <a:lnTo>
                    <a:pt x="114" y="568"/>
                  </a:lnTo>
                  <a:lnTo>
                    <a:pt x="102" y="485"/>
                  </a:lnTo>
                  <a:lnTo>
                    <a:pt x="81" y="312"/>
                  </a:lnTo>
                  <a:lnTo>
                    <a:pt x="49" y="137"/>
                  </a:lnTo>
                  <a:lnTo>
                    <a:pt x="11" y="54"/>
                  </a:lnTo>
                  <a:lnTo>
                    <a:pt x="0" y="19"/>
                  </a:lnTo>
                  <a:lnTo>
                    <a:pt x="1" y="6"/>
                  </a:lnTo>
                  <a:lnTo>
                    <a:pt x="13" y="0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48"/>
            <p:cNvSpPr>
              <a:spLocks/>
            </p:cNvSpPr>
            <p:nvPr/>
          </p:nvSpPr>
          <p:spPr bwMode="auto">
            <a:xfrm>
              <a:off x="3809" y="1231"/>
              <a:ext cx="104" cy="13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8" y="28"/>
                </a:cxn>
                <a:cxn ang="0">
                  <a:pos x="113" y="53"/>
                </a:cxn>
                <a:cxn ang="0">
                  <a:pos x="170" y="151"/>
                </a:cxn>
                <a:cxn ang="0">
                  <a:pos x="208" y="256"/>
                </a:cxn>
                <a:cxn ang="0">
                  <a:pos x="200" y="271"/>
                </a:cxn>
                <a:cxn ang="0">
                  <a:pos x="184" y="265"/>
                </a:cxn>
                <a:cxn ang="0">
                  <a:pos x="164" y="213"/>
                </a:cxn>
                <a:cxn ang="0">
                  <a:pos x="142" y="172"/>
                </a:cxn>
                <a:cxn ang="0">
                  <a:pos x="114" y="132"/>
                </a:cxn>
                <a:cxn ang="0">
                  <a:pos x="81" y="89"/>
                </a:cxn>
                <a:cxn ang="0">
                  <a:pos x="3" y="27"/>
                </a:cxn>
                <a:cxn ang="0">
                  <a:pos x="0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08" h="271">
                  <a:moveTo>
                    <a:pt x="22" y="0"/>
                  </a:moveTo>
                  <a:lnTo>
                    <a:pt x="68" y="28"/>
                  </a:lnTo>
                  <a:lnTo>
                    <a:pt x="113" y="53"/>
                  </a:lnTo>
                  <a:lnTo>
                    <a:pt x="170" y="151"/>
                  </a:lnTo>
                  <a:lnTo>
                    <a:pt x="208" y="256"/>
                  </a:lnTo>
                  <a:lnTo>
                    <a:pt x="200" y="271"/>
                  </a:lnTo>
                  <a:lnTo>
                    <a:pt x="184" y="265"/>
                  </a:lnTo>
                  <a:lnTo>
                    <a:pt x="164" y="213"/>
                  </a:lnTo>
                  <a:lnTo>
                    <a:pt x="142" y="172"/>
                  </a:lnTo>
                  <a:lnTo>
                    <a:pt x="114" y="132"/>
                  </a:lnTo>
                  <a:lnTo>
                    <a:pt x="81" y="89"/>
                  </a:lnTo>
                  <a:lnTo>
                    <a:pt x="3" y="27"/>
                  </a:lnTo>
                  <a:lnTo>
                    <a:pt x="0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49"/>
            <p:cNvSpPr>
              <a:spLocks/>
            </p:cNvSpPr>
            <p:nvPr/>
          </p:nvSpPr>
          <p:spPr bwMode="auto">
            <a:xfrm>
              <a:off x="3777" y="1283"/>
              <a:ext cx="129" cy="1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5" y="80"/>
                </a:cxn>
                <a:cxn ang="0">
                  <a:pos x="138" y="118"/>
                </a:cxn>
                <a:cxn ang="0">
                  <a:pos x="168" y="152"/>
                </a:cxn>
                <a:cxn ang="0">
                  <a:pos x="198" y="189"/>
                </a:cxn>
                <a:cxn ang="0">
                  <a:pos x="231" y="228"/>
                </a:cxn>
                <a:cxn ang="0">
                  <a:pos x="258" y="301"/>
                </a:cxn>
                <a:cxn ang="0">
                  <a:pos x="253" y="319"/>
                </a:cxn>
                <a:cxn ang="0">
                  <a:pos x="236" y="314"/>
                </a:cxn>
                <a:cxn ang="0">
                  <a:pos x="191" y="255"/>
                </a:cxn>
                <a:cxn ang="0">
                  <a:pos x="160" y="217"/>
                </a:cxn>
                <a:cxn ang="0">
                  <a:pos x="130" y="182"/>
                </a:cxn>
                <a:cxn ang="0">
                  <a:pos x="102" y="147"/>
                </a:cxn>
                <a:cxn ang="0">
                  <a:pos x="69" y="109"/>
                </a:cxn>
                <a:cxn ang="0">
                  <a:pos x="39" y="61"/>
                </a:cxn>
                <a:cxn ang="0">
                  <a:pos x="3" y="22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8" h="319">
                  <a:moveTo>
                    <a:pt x="18" y="0"/>
                  </a:moveTo>
                  <a:lnTo>
                    <a:pt x="105" y="80"/>
                  </a:lnTo>
                  <a:lnTo>
                    <a:pt x="138" y="118"/>
                  </a:lnTo>
                  <a:lnTo>
                    <a:pt x="168" y="152"/>
                  </a:lnTo>
                  <a:lnTo>
                    <a:pt x="198" y="189"/>
                  </a:lnTo>
                  <a:lnTo>
                    <a:pt x="231" y="228"/>
                  </a:lnTo>
                  <a:lnTo>
                    <a:pt x="258" y="301"/>
                  </a:lnTo>
                  <a:lnTo>
                    <a:pt x="253" y="319"/>
                  </a:lnTo>
                  <a:lnTo>
                    <a:pt x="236" y="314"/>
                  </a:lnTo>
                  <a:lnTo>
                    <a:pt x="191" y="255"/>
                  </a:lnTo>
                  <a:lnTo>
                    <a:pt x="160" y="217"/>
                  </a:lnTo>
                  <a:lnTo>
                    <a:pt x="130" y="182"/>
                  </a:lnTo>
                  <a:lnTo>
                    <a:pt x="102" y="147"/>
                  </a:lnTo>
                  <a:lnTo>
                    <a:pt x="69" y="109"/>
                  </a:lnTo>
                  <a:lnTo>
                    <a:pt x="39" y="61"/>
                  </a:lnTo>
                  <a:lnTo>
                    <a:pt x="3" y="22"/>
                  </a:lnTo>
                  <a:lnTo>
                    <a:pt x="0" y="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0"/>
            <p:cNvSpPr>
              <a:spLocks/>
            </p:cNvSpPr>
            <p:nvPr/>
          </p:nvSpPr>
          <p:spPr bwMode="auto">
            <a:xfrm>
              <a:off x="3800" y="1388"/>
              <a:ext cx="64" cy="108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94" y="123"/>
                </a:cxn>
                <a:cxn ang="0">
                  <a:pos x="129" y="199"/>
                </a:cxn>
                <a:cxn ang="0">
                  <a:pos x="124" y="217"/>
                </a:cxn>
                <a:cxn ang="0">
                  <a:pos x="106" y="212"/>
                </a:cxn>
                <a:cxn ang="0">
                  <a:pos x="58" y="142"/>
                </a:cxn>
                <a:cxn ang="0">
                  <a:pos x="33" y="78"/>
                </a:cxn>
                <a:cxn ang="0">
                  <a:pos x="0" y="18"/>
                </a:cxn>
                <a:cxn ang="0">
                  <a:pos x="2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129" h="217">
                  <a:moveTo>
                    <a:pt x="20" y="2"/>
                  </a:moveTo>
                  <a:lnTo>
                    <a:pt x="94" y="123"/>
                  </a:lnTo>
                  <a:lnTo>
                    <a:pt x="129" y="199"/>
                  </a:lnTo>
                  <a:lnTo>
                    <a:pt x="124" y="217"/>
                  </a:lnTo>
                  <a:lnTo>
                    <a:pt x="106" y="212"/>
                  </a:lnTo>
                  <a:lnTo>
                    <a:pt x="58" y="142"/>
                  </a:lnTo>
                  <a:lnTo>
                    <a:pt x="33" y="7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1"/>
            <p:cNvSpPr>
              <a:spLocks/>
            </p:cNvSpPr>
            <p:nvPr/>
          </p:nvSpPr>
          <p:spPr bwMode="auto">
            <a:xfrm>
              <a:off x="3764" y="1233"/>
              <a:ext cx="165" cy="184"/>
            </a:xfrm>
            <a:custGeom>
              <a:avLst/>
              <a:gdLst/>
              <a:ahLst/>
              <a:cxnLst>
                <a:cxn ang="0">
                  <a:pos x="321" y="25"/>
                </a:cxn>
                <a:cxn ang="0">
                  <a:pos x="258" y="51"/>
                </a:cxn>
                <a:cxn ang="0">
                  <a:pos x="210" y="91"/>
                </a:cxn>
                <a:cxn ang="0">
                  <a:pos x="169" y="139"/>
                </a:cxn>
                <a:cxn ang="0">
                  <a:pos x="123" y="194"/>
                </a:cxn>
                <a:cxn ang="0">
                  <a:pos x="25" y="359"/>
                </a:cxn>
                <a:cxn ang="0">
                  <a:pos x="8" y="367"/>
                </a:cxn>
                <a:cxn ang="0">
                  <a:pos x="0" y="351"/>
                </a:cxn>
                <a:cxn ang="0">
                  <a:pos x="37" y="253"/>
                </a:cxn>
                <a:cxn ang="0">
                  <a:pos x="58" y="208"/>
                </a:cxn>
                <a:cxn ang="0">
                  <a:pos x="88" y="165"/>
                </a:cxn>
                <a:cxn ang="0">
                  <a:pos x="139" y="109"/>
                </a:cxn>
                <a:cxn ang="0">
                  <a:pos x="189" y="63"/>
                </a:cxn>
                <a:cxn ang="0">
                  <a:pos x="215" y="43"/>
                </a:cxn>
                <a:cxn ang="0">
                  <a:pos x="245" y="27"/>
                </a:cxn>
                <a:cxn ang="0">
                  <a:pos x="314" y="0"/>
                </a:cxn>
                <a:cxn ang="0">
                  <a:pos x="331" y="10"/>
                </a:cxn>
                <a:cxn ang="0">
                  <a:pos x="321" y="25"/>
                </a:cxn>
                <a:cxn ang="0">
                  <a:pos x="321" y="25"/>
                </a:cxn>
                <a:cxn ang="0">
                  <a:pos x="321" y="25"/>
                </a:cxn>
              </a:cxnLst>
              <a:rect l="0" t="0" r="r" b="b"/>
              <a:pathLst>
                <a:path w="331" h="367">
                  <a:moveTo>
                    <a:pt x="321" y="25"/>
                  </a:moveTo>
                  <a:lnTo>
                    <a:pt x="258" y="51"/>
                  </a:lnTo>
                  <a:lnTo>
                    <a:pt x="210" y="91"/>
                  </a:lnTo>
                  <a:lnTo>
                    <a:pt x="169" y="139"/>
                  </a:lnTo>
                  <a:lnTo>
                    <a:pt x="123" y="194"/>
                  </a:lnTo>
                  <a:lnTo>
                    <a:pt x="25" y="359"/>
                  </a:lnTo>
                  <a:lnTo>
                    <a:pt x="8" y="367"/>
                  </a:lnTo>
                  <a:lnTo>
                    <a:pt x="0" y="351"/>
                  </a:lnTo>
                  <a:lnTo>
                    <a:pt x="37" y="253"/>
                  </a:lnTo>
                  <a:lnTo>
                    <a:pt x="58" y="208"/>
                  </a:lnTo>
                  <a:lnTo>
                    <a:pt x="88" y="165"/>
                  </a:lnTo>
                  <a:lnTo>
                    <a:pt x="139" y="109"/>
                  </a:lnTo>
                  <a:lnTo>
                    <a:pt x="189" y="63"/>
                  </a:lnTo>
                  <a:lnTo>
                    <a:pt x="215" y="43"/>
                  </a:lnTo>
                  <a:lnTo>
                    <a:pt x="245" y="27"/>
                  </a:lnTo>
                  <a:lnTo>
                    <a:pt x="314" y="0"/>
                  </a:lnTo>
                  <a:lnTo>
                    <a:pt x="331" y="10"/>
                  </a:lnTo>
                  <a:lnTo>
                    <a:pt x="321" y="25"/>
                  </a:lnTo>
                  <a:lnTo>
                    <a:pt x="321" y="25"/>
                  </a:lnTo>
                  <a:lnTo>
                    <a:pt x="32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2"/>
            <p:cNvSpPr>
              <a:spLocks/>
            </p:cNvSpPr>
            <p:nvPr/>
          </p:nvSpPr>
          <p:spPr bwMode="auto">
            <a:xfrm>
              <a:off x="3815" y="1306"/>
              <a:ext cx="114" cy="164"/>
            </a:xfrm>
            <a:custGeom>
              <a:avLst/>
              <a:gdLst/>
              <a:ahLst/>
              <a:cxnLst>
                <a:cxn ang="0">
                  <a:pos x="225" y="21"/>
                </a:cxn>
                <a:cxn ang="0">
                  <a:pos x="150" y="97"/>
                </a:cxn>
                <a:cxn ang="0">
                  <a:pos x="105" y="147"/>
                </a:cxn>
                <a:cxn ang="0">
                  <a:pos x="71" y="196"/>
                </a:cxn>
                <a:cxn ang="0">
                  <a:pos x="24" y="319"/>
                </a:cxn>
                <a:cxn ang="0">
                  <a:pos x="10" y="328"/>
                </a:cxn>
                <a:cxn ang="0">
                  <a:pos x="0" y="312"/>
                </a:cxn>
                <a:cxn ang="0">
                  <a:pos x="18" y="239"/>
                </a:cxn>
                <a:cxn ang="0">
                  <a:pos x="41" y="176"/>
                </a:cxn>
                <a:cxn ang="0">
                  <a:pos x="72" y="120"/>
                </a:cxn>
                <a:cxn ang="0">
                  <a:pos x="92" y="92"/>
                </a:cxn>
                <a:cxn ang="0">
                  <a:pos x="117" y="64"/>
                </a:cxn>
                <a:cxn ang="0">
                  <a:pos x="162" y="29"/>
                </a:cxn>
                <a:cxn ang="0">
                  <a:pos x="210" y="0"/>
                </a:cxn>
                <a:cxn ang="0">
                  <a:pos x="228" y="3"/>
                </a:cxn>
                <a:cxn ang="0">
                  <a:pos x="225" y="21"/>
                </a:cxn>
                <a:cxn ang="0">
                  <a:pos x="225" y="21"/>
                </a:cxn>
                <a:cxn ang="0">
                  <a:pos x="225" y="21"/>
                </a:cxn>
              </a:cxnLst>
              <a:rect l="0" t="0" r="r" b="b"/>
              <a:pathLst>
                <a:path w="228" h="328">
                  <a:moveTo>
                    <a:pt x="225" y="21"/>
                  </a:moveTo>
                  <a:lnTo>
                    <a:pt x="150" y="97"/>
                  </a:lnTo>
                  <a:lnTo>
                    <a:pt x="105" y="147"/>
                  </a:lnTo>
                  <a:lnTo>
                    <a:pt x="71" y="196"/>
                  </a:lnTo>
                  <a:lnTo>
                    <a:pt x="24" y="319"/>
                  </a:lnTo>
                  <a:lnTo>
                    <a:pt x="10" y="328"/>
                  </a:lnTo>
                  <a:lnTo>
                    <a:pt x="0" y="312"/>
                  </a:lnTo>
                  <a:lnTo>
                    <a:pt x="18" y="239"/>
                  </a:lnTo>
                  <a:lnTo>
                    <a:pt x="41" y="176"/>
                  </a:lnTo>
                  <a:lnTo>
                    <a:pt x="72" y="120"/>
                  </a:lnTo>
                  <a:lnTo>
                    <a:pt x="92" y="92"/>
                  </a:lnTo>
                  <a:lnTo>
                    <a:pt x="117" y="64"/>
                  </a:lnTo>
                  <a:lnTo>
                    <a:pt x="162" y="29"/>
                  </a:lnTo>
                  <a:lnTo>
                    <a:pt x="210" y="0"/>
                  </a:lnTo>
                  <a:lnTo>
                    <a:pt x="228" y="3"/>
                  </a:lnTo>
                  <a:lnTo>
                    <a:pt x="225" y="21"/>
                  </a:lnTo>
                  <a:lnTo>
                    <a:pt x="225" y="21"/>
                  </a:lnTo>
                  <a:lnTo>
                    <a:pt x="22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3"/>
            <p:cNvSpPr>
              <a:spLocks/>
            </p:cNvSpPr>
            <p:nvPr/>
          </p:nvSpPr>
          <p:spPr bwMode="auto">
            <a:xfrm>
              <a:off x="3504" y="898"/>
              <a:ext cx="87" cy="271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45" y="104"/>
                </a:cxn>
                <a:cxn ang="0">
                  <a:pos x="38" y="212"/>
                </a:cxn>
                <a:cxn ang="0">
                  <a:pos x="41" y="235"/>
                </a:cxn>
                <a:cxn ang="0">
                  <a:pos x="152" y="445"/>
                </a:cxn>
                <a:cxn ang="0">
                  <a:pos x="134" y="493"/>
                </a:cxn>
                <a:cxn ang="0">
                  <a:pos x="144" y="511"/>
                </a:cxn>
                <a:cxn ang="0">
                  <a:pos x="162" y="517"/>
                </a:cxn>
                <a:cxn ang="0">
                  <a:pos x="174" y="531"/>
                </a:cxn>
                <a:cxn ang="0">
                  <a:pos x="160" y="544"/>
                </a:cxn>
                <a:cxn ang="0">
                  <a:pos x="111" y="536"/>
                </a:cxn>
                <a:cxn ang="0">
                  <a:pos x="81" y="503"/>
                </a:cxn>
                <a:cxn ang="0">
                  <a:pos x="88" y="471"/>
                </a:cxn>
                <a:cxn ang="0">
                  <a:pos x="96" y="440"/>
                </a:cxn>
                <a:cxn ang="0">
                  <a:pos x="94" y="385"/>
                </a:cxn>
                <a:cxn ang="0">
                  <a:pos x="74" y="339"/>
                </a:cxn>
                <a:cxn ang="0">
                  <a:pos x="43" y="294"/>
                </a:cxn>
                <a:cxn ang="0">
                  <a:pos x="10" y="246"/>
                </a:cxn>
                <a:cxn ang="0">
                  <a:pos x="0" y="217"/>
                </a:cxn>
                <a:cxn ang="0">
                  <a:pos x="0" y="152"/>
                </a:cxn>
                <a:cxn ang="0">
                  <a:pos x="13" y="94"/>
                </a:cxn>
                <a:cxn ang="0">
                  <a:pos x="45" y="43"/>
                </a:cxn>
                <a:cxn ang="0">
                  <a:pos x="94" y="0"/>
                </a:cxn>
                <a:cxn ang="0">
                  <a:pos x="112" y="3"/>
                </a:cxn>
                <a:cxn ang="0">
                  <a:pos x="109" y="22"/>
                </a:cxn>
                <a:cxn ang="0">
                  <a:pos x="109" y="22"/>
                </a:cxn>
                <a:cxn ang="0">
                  <a:pos x="109" y="22"/>
                </a:cxn>
              </a:cxnLst>
              <a:rect l="0" t="0" r="r" b="b"/>
              <a:pathLst>
                <a:path w="174" h="544">
                  <a:moveTo>
                    <a:pt x="109" y="22"/>
                  </a:moveTo>
                  <a:lnTo>
                    <a:pt x="45" y="104"/>
                  </a:lnTo>
                  <a:lnTo>
                    <a:pt x="38" y="212"/>
                  </a:lnTo>
                  <a:lnTo>
                    <a:pt x="41" y="235"/>
                  </a:lnTo>
                  <a:lnTo>
                    <a:pt x="152" y="445"/>
                  </a:lnTo>
                  <a:lnTo>
                    <a:pt x="134" y="493"/>
                  </a:lnTo>
                  <a:lnTo>
                    <a:pt x="144" y="511"/>
                  </a:lnTo>
                  <a:lnTo>
                    <a:pt x="162" y="517"/>
                  </a:lnTo>
                  <a:lnTo>
                    <a:pt x="174" y="531"/>
                  </a:lnTo>
                  <a:lnTo>
                    <a:pt x="160" y="544"/>
                  </a:lnTo>
                  <a:lnTo>
                    <a:pt x="111" y="536"/>
                  </a:lnTo>
                  <a:lnTo>
                    <a:pt x="81" y="503"/>
                  </a:lnTo>
                  <a:lnTo>
                    <a:pt x="88" y="471"/>
                  </a:lnTo>
                  <a:lnTo>
                    <a:pt x="96" y="440"/>
                  </a:lnTo>
                  <a:lnTo>
                    <a:pt x="94" y="385"/>
                  </a:lnTo>
                  <a:lnTo>
                    <a:pt x="74" y="339"/>
                  </a:lnTo>
                  <a:lnTo>
                    <a:pt x="43" y="294"/>
                  </a:lnTo>
                  <a:lnTo>
                    <a:pt x="10" y="246"/>
                  </a:lnTo>
                  <a:lnTo>
                    <a:pt x="0" y="217"/>
                  </a:lnTo>
                  <a:lnTo>
                    <a:pt x="0" y="152"/>
                  </a:lnTo>
                  <a:lnTo>
                    <a:pt x="13" y="94"/>
                  </a:lnTo>
                  <a:lnTo>
                    <a:pt x="45" y="43"/>
                  </a:lnTo>
                  <a:lnTo>
                    <a:pt x="94" y="0"/>
                  </a:lnTo>
                  <a:lnTo>
                    <a:pt x="112" y="3"/>
                  </a:lnTo>
                  <a:lnTo>
                    <a:pt x="109" y="22"/>
                  </a:lnTo>
                  <a:lnTo>
                    <a:pt x="109" y="22"/>
                  </a:lnTo>
                  <a:lnTo>
                    <a:pt x="109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4"/>
            <p:cNvSpPr>
              <a:spLocks/>
            </p:cNvSpPr>
            <p:nvPr/>
          </p:nvSpPr>
          <p:spPr bwMode="auto">
            <a:xfrm>
              <a:off x="3556" y="913"/>
              <a:ext cx="71" cy="225"/>
            </a:xfrm>
            <a:custGeom>
              <a:avLst/>
              <a:gdLst/>
              <a:ahLst/>
              <a:cxnLst>
                <a:cxn ang="0">
                  <a:pos x="63" y="19"/>
                </a:cxn>
                <a:cxn ang="0">
                  <a:pos x="55" y="76"/>
                </a:cxn>
                <a:cxn ang="0">
                  <a:pos x="63" y="136"/>
                </a:cxn>
                <a:cxn ang="0">
                  <a:pos x="70" y="171"/>
                </a:cxn>
                <a:cxn ang="0">
                  <a:pos x="86" y="199"/>
                </a:cxn>
                <a:cxn ang="0">
                  <a:pos x="123" y="258"/>
                </a:cxn>
                <a:cxn ang="0">
                  <a:pos x="141" y="346"/>
                </a:cxn>
                <a:cxn ang="0">
                  <a:pos x="142" y="389"/>
                </a:cxn>
                <a:cxn ang="0">
                  <a:pos x="141" y="437"/>
                </a:cxn>
                <a:cxn ang="0">
                  <a:pos x="127" y="450"/>
                </a:cxn>
                <a:cxn ang="0">
                  <a:pos x="114" y="437"/>
                </a:cxn>
                <a:cxn ang="0">
                  <a:pos x="113" y="351"/>
                </a:cxn>
                <a:cxn ang="0">
                  <a:pos x="94" y="268"/>
                </a:cxn>
                <a:cxn ang="0">
                  <a:pos x="71" y="234"/>
                </a:cxn>
                <a:cxn ang="0">
                  <a:pos x="40" y="205"/>
                </a:cxn>
                <a:cxn ang="0">
                  <a:pos x="0" y="141"/>
                </a:cxn>
                <a:cxn ang="0">
                  <a:pos x="10" y="75"/>
                </a:cxn>
                <a:cxn ang="0">
                  <a:pos x="40" y="9"/>
                </a:cxn>
                <a:cxn ang="0">
                  <a:pos x="56" y="0"/>
                </a:cxn>
                <a:cxn ang="0">
                  <a:pos x="63" y="19"/>
                </a:cxn>
                <a:cxn ang="0">
                  <a:pos x="63" y="19"/>
                </a:cxn>
                <a:cxn ang="0">
                  <a:pos x="63" y="19"/>
                </a:cxn>
              </a:cxnLst>
              <a:rect l="0" t="0" r="r" b="b"/>
              <a:pathLst>
                <a:path w="142" h="450">
                  <a:moveTo>
                    <a:pt x="63" y="19"/>
                  </a:moveTo>
                  <a:lnTo>
                    <a:pt x="55" y="76"/>
                  </a:lnTo>
                  <a:lnTo>
                    <a:pt x="63" y="136"/>
                  </a:lnTo>
                  <a:lnTo>
                    <a:pt x="70" y="171"/>
                  </a:lnTo>
                  <a:lnTo>
                    <a:pt x="86" y="199"/>
                  </a:lnTo>
                  <a:lnTo>
                    <a:pt x="123" y="258"/>
                  </a:lnTo>
                  <a:lnTo>
                    <a:pt x="141" y="346"/>
                  </a:lnTo>
                  <a:lnTo>
                    <a:pt x="142" y="389"/>
                  </a:lnTo>
                  <a:lnTo>
                    <a:pt x="141" y="437"/>
                  </a:lnTo>
                  <a:lnTo>
                    <a:pt x="127" y="450"/>
                  </a:lnTo>
                  <a:lnTo>
                    <a:pt x="114" y="437"/>
                  </a:lnTo>
                  <a:lnTo>
                    <a:pt x="113" y="351"/>
                  </a:lnTo>
                  <a:lnTo>
                    <a:pt x="94" y="268"/>
                  </a:lnTo>
                  <a:lnTo>
                    <a:pt x="71" y="234"/>
                  </a:lnTo>
                  <a:lnTo>
                    <a:pt x="40" y="205"/>
                  </a:lnTo>
                  <a:lnTo>
                    <a:pt x="0" y="141"/>
                  </a:lnTo>
                  <a:lnTo>
                    <a:pt x="10" y="75"/>
                  </a:lnTo>
                  <a:lnTo>
                    <a:pt x="40" y="9"/>
                  </a:lnTo>
                  <a:lnTo>
                    <a:pt x="56" y="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5"/>
            <p:cNvSpPr>
              <a:spLocks/>
            </p:cNvSpPr>
            <p:nvPr/>
          </p:nvSpPr>
          <p:spPr bwMode="auto">
            <a:xfrm>
              <a:off x="3594" y="869"/>
              <a:ext cx="144" cy="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" y="8"/>
                </a:cxn>
                <a:cxn ang="0">
                  <a:pos x="81" y="32"/>
                </a:cxn>
                <a:cxn ang="0">
                  <a:pos x="121" y="104"/>
                </a:cxn>
                <a:cxn ang="0">
                  <a:pos x="151" y="170"/>
                </a:cxn>
                <a:cxn ang="0">
                  <a:pos x="182" y="242"/>
                </a:cxn>
                <a:cxn ang="0">
                  <a:pos x="205" y="294"/>
                </a:cxn>
                <a:cxn ang="0">
                  <a:pos x="238" y="403"/>
                </a:cxn>
                <a:cxn ang="0">
                  <a:pos x="270" y="514"/>
                </a:cxn>
                <a:cxn ang="0">
                  <a:pos x="280" y="547"/>
                </a:cxn>
                <a:cxn ang="0">
                  <a:pos x="288" y="592"/>
                </a:cxn>
                <a:cxn ang="0">
                  <a:pos x="285" y="628"/>
                </a:cxn>
                <a:cxn ang="0">
                  <a:pos x="247" y="632"/>
                </a:cxn>
                <a:cxn ang="0">
                  <a:pos x="225" y="561"/>
                </a:cxn>
                <a:cxn ang="0">
                  <a:pos x="222" y="493"/>
                </a:cxn>
                <a:cxn ang="0">
                  <a:pos x="189" y="480"/>
                </a:cxn>
                <a:cxn ang="0">
                  <a:pos x="205" y="432"/>
                </a:cxn>
                <a:cxn ang="0">
                  <a:pos x="177" y="341"/>
                </a:cxn>
                <a:cxn ang="0">
                  <a:pos x="159" y="284"/>
                </a:cxn>
                <a:cxn ang="0">
                  <a:pos x="147" y="251"/>
                </a:cxn>
                <a:cxn ang="0">
                  <a:pos x="86" y="106"/>
                </a:cxn>
                <a:cxn ang="0">
                  <a:pos x="60" y="51"/>
                </a:cxn>
                <a:cxn ang="0">
                  <a:pos x="40" y="33"/>
                </a:cxn>
                <a:cxn ang="0">
                  <a:pos x="12" y="27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88" h="632">
                  <a:moveTo>
                    <a:pt x="13" y="0"/>
                  </a:moveTo>
                  <a:lnTo>
                    <a:pt x="51" y="8"/>
                  </a:lnTo>
                  <a:lnTo>
                    <a:pt x="81" y="32"/>
                  </a:lnTo>
                  <a:lnTo>
                    <a:pt x="121" y="104"/>
                  </a:lnTo>
                  <a:lnTo>
                    <a:pt x="151" y="170"/>
                  </a:lnTo>
                  <a:lnTo>
                    <a:pt x="182" y="242"/>
                  </a:lnTo>
                  <a:lnTo>
                    <a:pt x="205" y="294"/>
                  </a:lnTo>
                  <a:lnTo>
                    <a:pt x="238" y="403"/>
                  </a:lnTo>
                  <a:lnTo>
                    <a:pt x="270" y="514"/>
                  </a:lnTo>
                  <a:lnTo>
                    <a:pt x="280" y="547"/>
                  </a:lnTo>
                  <a:lnTo>
                    <a:pt x="288" y="592"/>
                  </a:lnTo>
                  <a:lnTo>
                    <a:pt x="285" y="628"/>
                  </a:lnTo>
                  <a:lnTo>
                    <a:pt x="247" y="632"/>
                  </a:lnTo>
                  <a:lnTo>
                    <a:pt x="225" y="561"/>
                  </a:lnTo>
                  <a:lnTo>
                    <a:pt x="222" y="493"/>
                  </a:lnTo>
                  <a:lnTo>
                    <a:pt x="189" y="480"/>
                  </a:lnTo>
                  <a:lnTo>
                    <a:pt x="205" y="432"/>
                  </a:lnTo>
                  <a:lnTo>
                    <a:pt x="177" y="341"/>
                  </a:lnTo>
                  <a:lnTo>
                    <a:pt x="159" y="284"/>
                  </a:lnTo>
                  <a:lnTo>
                    <a:pt x="147" y="251"/>
                  </a:lnTo>
                  <a:lnTo>
                    <a:pt x="86" y="106"/>
                  </a:lnTo>
                  <a:lnTo>
                    <a:pt x="60" y="51"/>
                  </a:lnTo>
                  <a:lnTo>
                    <a:pt x="40" y="33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56"/>
            <p:cNvSpPr>
              <a:spLocks/>
            </p:cNvSpPr>
            <p:nvPr/>
          </p:nvSpPr>
          <p:spPr bwMode="auto">
            <a:xfrm>
              <a:off x="3613" y="1102"/>
              <a:ext cx="67" cy="2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19" y="5"/>
                </a:cxn>
                <a:cxn ang="0">
                  <a:pos x="134" y="16"/>
                </a:cxn>
                <a:cxn ang="0">
                  <a:pos x="123" y="31"/>
                </a:cxn>
                <a:cxn ang="0">
                  <a:pos x="75" y="46"/>
                </a:cxn>
                <a:cxn ang="0">
                  <a:pos x="25" y="53"/>
                </a:cxn>
                <a:cxn ang="0">
                  <a:pos x="0" y="25"/>
                </a:cxn>
                <a:cxn ang="0">
                  <a:pos x="10" y="7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34" h="53">
                  <a:moveTo>
                    <a:pt x="30" y="0"/>
                  </a:moveTo>
                  <a:lnTo>
                    <a:pt x="119" y="5"/>
                  </a:lnTo>
                  <a:lnTo>
                    <a:pt x="134" y="16"/>
                  </a:lnTo>
                  <a:lnTo>
                    <a:pt x="123" y="31"/>
                  </a:lnTo>
                  <a:lnTo>
                    <a:pt x="75" y="46"/>
                  </a:lnTo>
                  <a:lnTo>
                    <a:pt x="25" y="53"/>
                  </a:lnTo>
                  <a:lnTo>
                    <a:pt x="0" y="25"/>
                  </a:lnTo>
                  <a:lnTo>
                    <a:pt x="10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57"/>
            <p:cNvSpPr>
              <a:spLocks/>
            </p:cNvSpPr>
            <p:nvPr/>
          </p:nvSpPr>
          <p:spPr bwMode="auto">
            <a:xfrm>
              <a:off x="3533" y="804"/>
              <a:ext cx="56" cy="88"/>
            </a:xfrm>
            <a:custGeom>
              <a:avLst/>
              <a:gdLst/>
              <a:ahLst/>
              <a:cxnLst>
                <a:cxn ang="0">
                  <a:pos x="63" y="169"/>
                </a:cxn>
                <a:cxn ang="0">
                  <a:pos x="40" y="103"/>
                </a:cxn>
                <a:cxn ang="0">
                  <a:pos x="5" y="45"/>
                </a:cxn>
                <a:cxn ang="0">
                  <a:pos x="0" y="30"/>
                </a:cxn>
                <a:cxn ang="0">
                  <a:pos x="11" y="22"/>
                </a:cxn>
                <a:cxn ang="0">
                  <a:pos x="78" y="0"/>
                </a:cxn>
                <a:cxn ang="0">
                  <a:pos x="109" y="2"/>
                </a:cxn>
                <a:cxn ang="0">
                  <a:pos x="112" y="13"/>
                </a:cxn>
                <a:cxn ang="0">
                  <a:pos x="40" y="43"/>
                </a:cxn>
                <a:cxn ang="0">
                  <a:pos x="86" y="159"/>
                </a:cxn>
                <a:cxn ang="0">
                  <a:pos x="79" y="175"/>
                </a:cxn>
                <a:cxn ang="0">
                  <a:pos x="63" y="169"/>
                </a:cxn>
                <a:cxn ang="0">
                  <a:pos x="63" y="169"/>
                </a:cxn>
                <a:cxn ang="0">
                  <a:pos x="63" y="169"/>
                </a:cxn>
              </a:cxnLst>
              <a:rect l="0" t="0" r="r" b="b"/>
              <a:pathLst>
                <a:path w="112" h="175">
                  <a:moveTo>
                    <a:pt x="63" y="169"/>
                  </a:moveTo>
                  <a:lnTo>
                    <a:pt x="40" y="103"/>
                  </a:lnTo>
                  <a:lnTo>
                    <a:pt x="5" y="45"/>
                  </a:lnTo>
                  <a:lnTo>
                    <a:pt x="0" y="30"/>
                  </a:lnTo>
                  <a:lnTo>
                    <a:pt x="11" y="22"/>
                  </a:lnTo>
                  <a:lnTo>
                    <a:pt x="78" y="0"/>
                  </a:lnTo>
                  <a:lnTo>
                    <a:pt x="109" y="2"/>
                  </a:lnTo>
                  <a:lnTo>
                    <a:pt x="112" y="13"/>
                  </a:lnTo>
                  <a:lnTo>
                    <a:pt x="40" y="43"/>
                  </a:lnTo>
                  <a:lnTo>
                    <a:pt x="86" y="159"/>
                  </a:lnTo>
                  <a:lnTo>
                    <a:pt x="79" y="175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58"/>
            <p:cNvSpPr>
              <a:spLocks/>
            </p:cNvSpPr>
            <p:nvPr/>
          </p:nvSpPr>
          <p:spPr bwMode="auto">
            <a:xfrm>
              <a:off x="3584" y="802"/>
              <a:ext cx="23" cy="82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8" y="86"/>
                </a:cxn>
                <a:cxn ang="0">
                  <a:pos x="47" y="142"/>
                </a:cxn>
                <a:cxn ang="0">
                  <a:pos x="37" y="164"/>
                </a:cxn>
                <a:cxn ang="0">
                  <a:pos x="12" y="159"/>
                </a:cxn>
                <a:cxn ang="0">
                  <a:pos x="0" y="106"/>
                </a:cxn>
                <a:cxn ang="0">
                  <a:pos x="2" y="58"/>
                </a:cxn>
                <a:cxn ang="0">
                  <a:pos x="22" y="0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7" y="50"/>
                </a:cxn>
              </a:cxnLst>
              <a:rect l="0" t="0" r="r" b="b"/>
              <a:pathLst>
                <a:path w="47" h="164">
                  <a:moveTo>
                    <a:pt x="27" y="50"/>
                  </a:moveTo>
                  <a:lnTo>
                    <a:pt x="28" y="86"/>
                  </a:lnTo>
                  <a:lnTo>
                    <a:pt x="47" y="142"/>
                  </a:lnTo>
                  <a:lnTo>
                    <a:pt x="37" y="164"/>
                  </a:lnTo>
                  <a:lnTo>
                    <a:pt x="12" y="159"/>
                  </a:lnTo>
                  <a:lnTo>
                    <a:pt x="0" y="106"/>
                  </a:lnTo>
                  <a:lnTo>
                    <a:pt x="2" y="58"/>
                  </a:lnTo>
                  <a:lnTo>
                    <a:pt x="22" y="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59"/>
            <p:cNvSpPr>
              <a:spLocks/>
            </p:cNvSpPr>
            <p:nvPr/>
          </p:nvSpPr>
          <p:spPr bwMode="auto">
            <a:xfrm>
              <a:off x="3623" y="1132"/>
              <a:ext cx="33" cy="6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38" y="35"/>
                </a:cxn>
                <a:cxn ang="0">
                  <a:pos x="51" y="62"/>
                </a:cxn>
                <a:cxn ang="0">
                  <a:pos x="66" y="98"/>
                </a:cxn>
                <a:cxn ang="0">
                  <a:pos x="61" y="121"/>
                </a:cxn>
                <a:cxn ang="0">
                  <a:pos x="43" y="113"/>
                </a:cxn>
                <a:cxn ang="0">
                  <a:pos x="20" y="76"/>
                </a:cxn>
                <a:cxn ang="0">
                  <a:pos x="0" y="42"/>
                </a:cxn>
                <a:cxn ang="0">
                  <a:pos x="0" y="19"/>
                </a:cxn>
                <a:cxn ang="0">
                  <a:pos x="13" y="0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31" y="14"/>
                </a:cxn>
              </a:cxnLst>
              <a:rect l="0" t="0" r="r" b="b"/>
              <a:pathLst>
                <a:path w="66" h="121">
                  <a:moveTo>
                    <a:pt x="31" y="14"/>
                  </a:moveTo>
                  <a:lnTo>
                    <a:pt x="38" y="35"/>
                  </a:lnTo>
                  <a:lnTo>
                    <a:pt x="51" y="62"/>
                  </a:lnTo>
                  <a:lnTo>
                    <a:pt x="66" y="98"/>
                  </a:lnTo>
                  <a:lnTo>
                    <a:pt x="61" y="121"/>
                  </a:lnTo>
                  <a:lnTo>
                    <a:pt x="43" y="113"/>
                  </a:lnTo>
                  <a:lnTo>
                    <a:pt x="20" y="76"/>
                  </a:lnTo>
                  <a:lnTo>
                    <a:pt x="0" y="42"/>
                  </a:lnTo>
                  <a:lnTo>
                    <a:pt x="0" y="19"/>
                  </a:lnTo>
                  <a:lnTo>
                    <a:pt x="13" y="0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0"/>
            <p:cNvSpPr>
              <a:spLocks/>
            </p:cNvSpPr>
            <p:nvPr/>
          </p:nvSpPr>
          <p:spPr bwMode="auto">
            <a:xfrm>
              <a:off x="3644" y="1092"/>
              <a:ext cx="400" cy="131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746" y="32"/>
                </a:cxn>
                <a:cxn ang="0">
                  <a:pos x="799" y="78"/>
                </a:cxn>
                <a:cxn ang="0">
                  <a:pos x="801" y="129"/>
                </a:cxn>
                <a:cxn ang="0">
                  <a:pos x="781" y="164"/>
                </a:cxn>
                <a:cxn ang="0">
                  <a:pos x="749" y="184"/>
                </a:cxn>
                <a:cxn ang="0">
                  <a:pos x="696" y="207"/>
                </a:cxn>
                <a:cxn ang="0">
                  <a:pos x="645" y="222"/>
                </a:cxn>
                <a:cxn ang="0">
                  <a:pos x="533" y="243"/>
                </a:cxn>
                <a:cxn ang="0">
                  <a:pos x="354" y="263"/>
                </a:cxn>
                <a:cxn ang="0">
                  <a:pos x="14" y="245"/>
                </a:cxn>
                <a:cxn ang="0">
                  <a:pos x="0" y="232"/>
                </a:cxn>
                <a:cxn ang="0">
                  <a:pos x="14" y="219"/>
                </a:cxn>
                <a:cxn ang="0">
                  <a:pos x="182" y="209"/>
                </a:cxn>
                <a:cxn ang="0">
                  <a:pos x="353" y="196"/>
                </a:cxn>
                <a:cxn ang="0">
                  <a:pos x="520" y="176"/>
                </a:cxn>
                <a:cxn ang="0">
                  <a:pos x="706" y="131"/>
                </a:cxn>
                <a:cxn ang="0">
                  <a:pos x="748" y="115"/>
                </a:cxn>
                <a:cxn ang="0">
                  <a:pos x="754" y="91"/>
                </a:cxn>
                <a:cxn ang="0">
                  <a:pos x="731" y="70"/>
                </a:cxn>
                <a:cxn ang="0">
                  <a:pos x="703" y="53"/>
                </a:cxn>
                <a:cxn ang="0">
                  <a:pos x="672" y="42"/>
                </a:cxn>
                <a:cxn ang="0">
                  <a:pos x="635" y="43"/>
                </a:cxn>
                <a:cxn ang="0">
                  <a:pos x="629" y="20"/>
                </a:cxn>
                <a:cxn ang="0">
                  <a:pos x="647" y="0"/>
                </a:cxn>
                <a:cxn ang="0">
                  <a:pos x="647" y="0"/>
                </a:cxn>
                <a:cxn ang="0">
                  <a:pos x="647" y="0"/>
                </a:cxn>
              </a:cxnLst>
              <a:rect l="0" t="0" r="r" b="b"/>
              <a:pathLst>
                <a:path w="801" h="263">
                  <a:moveTo>
                    <a:pt x="647" y="0"/>
                  </a:moveTo>
                  <a:lnTo>
                    <a:pt x="746" y="32"/>
                  </a:lnTo>
                  <a:lnTo>
                    <a:pt x="799" y="78"/>
                  </a:lnTo>
                  <a:lnTo>
                    <a:pt x="801" y="129"/>
                  </a:lnTo>
                  <a:lnTo>
                    <a:pt x="781" y="164"/>
                  </a:lnTo>
                  <a:lnTo>
                    <a:pt x="749" y="184"/>
                  </a:lnTo>
                  <a:lnTo>
                    <a:pt x="696" y="207"/>
                  </a:lnTo>
                  <a:lnTo>
                    <a:pt x="645" y="222"/>
                  </a:lnTo>
                  <a:lnTo>
                    <a:pt x="533" y="243"/>
                  </a:lnTo>
                  <a:lnTo>
                    <a:pt x="354" y="263"/>
                  </a:lnTo>
                  <a:lnTo>
                    <a:pt x="14" y="245"/>
                  </a:lnTo>
                  <a:lnTo>
                    <a:pt x="0" y="232"/>
                  </a:lnTo>
                  <a:lnTo>
                    <a:pt x="14" y="219"/>
                  </a:lnTo>
                  <a:lnTo>
                    <a:pt x="182" y="209"/>
                  </a:lnTo>
                  <a:lnTo>
                    <a:pt x="353" y="196"/>
                  </a:lnTo>
                  <a:lnTo>
                    <a:pt x="520" y="176"/>
                  </a:lnTo>
                  <a:lnTo>
                    <a:pt x="706" y="131"/>
                  </a:lnTo>
                  <a:lnTo>
                    <a:pt x="748" y="115"/>
                  </a:lnTo>
                  <a:lnTo>
                    <a:pt x="754" y="91"/>
                  </a:lnTo>
                  <a:lnTo>
                    <a:pt x="731" y="70"/>
                  </a:lnTo>
                  <a:lnTo>
                    <a:pt x="703" y="53"/>
                  </a:lnTo>
                  <a:lnTo>
                    <a:pt x="672" y="42"/>
                  </a:lnTo>
                  <a:lnTo>
                    <a:pt x="635" y="43"/>
                  </a:lnTo>
                  <a:lnTo>
                    <a:pt x="629" y="2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1"/>
            <p:cNvSpPr>
              <a:spLocks/>
            </p:cNvSpPr>
            <p:nvPr/>
          </p:nvSpPr>
          <p:spPr bwMode="auto">
            <a:xfrm>
              <a:off x="3852" y="744"/>
              <a:ext cx="99" cy="93"/>
            </a:xfrm>
            <a:custGeom>
              <a:avLst/>
              <a:gdLst/>
              <a:ahLst/>
              <a:cxnLst>
                <a:cxn ang="0">
                  <a:pos x="12" y="133"/>
                </a:cxn>
                <a:cxn ang="0">
                  <a:pos x="0" y="31"/>
                </a:cxn>
                <a:cxn ang="0">
                  <a:pos x="12" y="14"/>
                </a:cxn>
                <a:cxn ang="0">
                  <a:pos x="93" y="0"/>
                </a:cxn>
                <a:cxn ang="0">
                  <a:pos x="172" y="3"/>
                </a:cxn>
                <a:cxn ang="0">
                  <a:pos x="198" y="48"/>
                </a:cxn>
                <a:cxn ang="0">
                  <a:pos x="170" y="109"/>
                </a:cxn>
                <a:cxn ang="0">
                  <a:pos x="136" y="167"/>
                </a:cxn>
                <a:cxn ang="0">
                  <a:pos x="119" y="183"/>
                </a:cxn>
                <a:cxn ang="0">
                  <a:pos x="103" y="186"/>
                </a:cxn>
                <a:cxn ang="0">
                  <a:pos x="99" y="160"/>
                </a:cxn>
                <a:cxn ang="0">
                  <a:pos x="104" y="94"/>
                </a:cxn>
                <a:cxn ang="0">
                  <a:pos x="106" y="31"/>
                </a:cxn>
                <a:cxn ang="0">
                  <a:pos x="28" y="38"/>
                </a:cxn>
                <a:cxn ang="0">
                  <a:pos x="38" y="132"/>
                </a:cxn>
                <a:cxn ang="0">
                  <a:pos x="27" y="147"/>
                </a:cxn>
                <a:cxn ang="0">
                  <a:pos x="12" y="133"/>
                </a:cxn>
                <a:cxn ang="0">
                  <a:pos x="12" y="133"/>
                </a:cxn>
                <a:cxn ang="0">
                  <a:pos x="12" y="133"/>
                </a:cxn>
              </a:cxnLst>
              <a:rect l="0" t="0" r="r" b="b"/>
              <a:pathLst>
                <a:path w="198" h="186">
                  <a:moveTo>
                    <a:pt x="12" y="133"/>
                  </a:moveTo>
                  <a:lnTo>
                    <a:pt x="0" y="31"/>
                  </a:lnTo>
                  <a:lnTo>
                    <a:pt x="12" y="14"/>
                  </a:lnTo>
                  <a:lnTo>
                    <a:pt x="93" y="0"/>
                  </a:lnTo>
                  <a:lnTo>
                    <a:pt x="172" y="3"/>
                  </a:lnTo>
                  <a:lnTo>
                    <a:pt x="198" y="48"/>
                  </a:lnTo>
                  <a:lnTo>
                    <a:pt x="170" y="109"/>
                  </a:lnTo>
                  <a:lnTo>
                    <a:pt x="136" y="167"/>
                  </a:lnTo>
                  <a:lnTo>
                    <a:pt x="119" y="183"/>
                  </a:lnTo>
                  <a:lnTo>
                    <a:pt x="103" y="186"/>
                  </a:lnTo>
                  <a:lnTo>
                    <a:pt x="99" y="160"/>
                  </a:lnTo>
                  <a:lnTo>
                    <a:pt x="104" y="94"/>
                  </a:lnTo>
                  <a:lnTo>
                    <a:pt x="106" y="31"/>
                  </a:lnTo>
                  <a:lnTo>
                    <a:pt x="28" y="38"/>
                  </a:lnTo>
                  <a:lnTo>
                    <a:pt x="38" y="132"/>
                  </a:lnTo>
                  <a:lnTo>
                    <a:pt x="27" y="147"/>
                  </a:lnTo>
                  <a:lnTo>
                    <a:pt x="12" y="133"/>
                  </a:lnTo>
                  <a:lnTo>
                    <a:pt x="12" y="133"/>
                  </a:lnTo>
                  <a:lnTo>
                    <a:pt x="12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2"/>
            <p:cNvSpPr>
              <a:spLocks/>
            </p:cNvSpPr>
            <p:nvPr/>
          </p:nvSpPr>
          <p:spPr bwMode="auto">
            <a:xfrm>
              <a:off x="3871" y="822"/>
              <a:ext cx="57" cy="2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8" y="10"/>
                </a:cxn>
                <a:cxn ang="0">
                  <a:pos x="114" y="36"/>
                </a:cxn>
                <a:cxn ang="0">
                  <a:pos x="106" y="51"/>
                </a:cxn>
                <a:cxn ang="0">
                  <a:pos x="88" y="54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14" h="54">
                  <a:moveTo>
                    <a:pt x="17" y="0"/>
                  </a:moveTo>
                  <a:lnTo>
                    <a:pt x="98" y="10"/>
                  </a:lnTo>
                  <a:lnTo>
                    <a:pt x="114" y="36"/>
                  </a:lnTo>
                  <a:lnTo>
                    <a:pt x="106" y="51"/>
                  </a:lnTo>
                  <a:lnTo>
                    <a:pt x="88" y="54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3"/>
            <p:cNvSpPr>
              <a:spLocks/>
            </p:cNvSpPr>
            <p:nvPr/>
          </p:nvSpPr>
          <p:spPr bwMode="auto">
            <a:xfrm>
              <a:off x="3855" y="855"/>
              <a:ext cx="73" cy="5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30" y="1"/>
                </a:cxn>
                <a:cxn ang="0">
                  <a:pos x="145" y="13"/>
                </a:cxn>
                <a:cxn ang="0">
                  <a:pos x="139" y="33"/>
                </a:cxn>
                <a:cxn ang="0">
                  <a:pos x="76" y="36"/>
                </a:cxn>
                <a:cxn ang="0">
                  <a:pos x="72" y="46"/>
                </a:cxn>
                <a:cxn ang="0">
                  <a:pos x="91" y="59"/>
                </a:cxn>
                <a:cxn ang="0">
                  <a:pos x="130" y="79"/>
                </a:cxn>
                <a:cxn ang="0">
                  <a:pos x="135" y="96"/>
                </a:cxn>
                <a:cxn ang="0">
                  <a:pos x="127" y="107"/>
                </a:cxn>
                <a:cxn ang="0">
                  <a:pos x="86" y="106"/>
                </a:cxn>
                <a:cxn ang="0">
                  <a:pos x="58" y="86"/>
                </a:cxn>
                <a:cxn ang="0">
                  <a:pos x="28" y="71"/>
                </a:cxn>
                <a:cxn ang="0">
                  <a:pos x="1" y="58"/>
                </a:cxn>
                <a:cxn ang="0">
                  <a:pos x="8" y="38"/>
                </a:cxn>
                <a:cxn ang="0">
                  <a:pos x="34" y="25"/>
                </a:cxn>
                <a:cxn ang="0">
                  <a:pos x="0" y="11"/>
                </a:cxn>
                <a:cxn ang="0">
                  <a:pos x="8" y="3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45" h="107">
                  <a:moveTo>
                    <a:pt x="48" y="0"/>
                  </a:moveTo>
                  <a:lnTo>
                    <a:pt x="130" y="1"/>
                  </a:lnTo>
                  <a:lnTo>
                    <a:pt x="145" y="13"/>
                  </a:lnTo>
                  <a:lnTo>
                    <a:pt x="139" y="33"/>
                  </a:lnTo>
                  <a:lnTo>
                    <a:pt x="76" y="36"/>
                  </a:lnTo>
                  <a:lnTo>
                    <a:pt x="72" y="46"/>
                  </a:lnTo>
                  <a:lnTo>
                    <a:pt x="91" y="59"/>
                  </a:lnTo>
                  <a:lnTo>
                    <a:pt x="130" y="79"/>
                  </a:lnTo>
                  <a:lnTo>
                    <a:pt x="135" y="96"/>
                  </a:lnTo>
                  <a:lnTo>
                    <a:pt x="127" y="107"/>
                  </a:lnTo>
                  <a:lnTo>
                    <a:pt x="86" y="106"/>
                  </a:lnTo>
                  <a:lnTo>
                    <a:pt x="58" y="86"/>
                  </a:lnTo>
                  <a:lnTo>
                    <a:pt x="28" y="71"/>
                  </a:lnTo>
                  <a:lnTo>
                    <a:pt x="1" y="58"/>
                  </a:lnTo>
                  <a:lnTo>
                    <a:pt x="8" y="38"/>
                  </a:lnTo>
                  <a:lnTo>
                    <a:pt x="34" y="25"/>
                  </a:lnTo>
                  <a:lnTo>
                    <a:pt x="0" y="11"/>
                  </a:lnTo>
                  <a:lnTo>
                    <a:pt x="8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4"/>
            <p:cNvSpPr>
              <a:spLocks/>
            </p:cNvSpPr>
            <p:nvPr/>
          </p:nvSpPr>
          <p:spPr bwMode="auto">
            <a:xfrm>
              <a:off x="3851" y="904"/>
              <a:ext cx="56" cy="2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8" y="13"/>
                </a:cxn>
                <a:cxn ang="0">
                  <a:pos x="103" y="23"/>
                </a:cxn>
                <a:cxn ang="0">
                  <a:pos x="111" y="45"/>
                </a:cxn>
                <a:cxn ang="0">
                  <a:pos x="90" y="53"/>
                </a:cxn>
                <a:cxn ang="0">
                  <a:pos x="73" y="50"/>
                </a:cxn>
                <a:cxn ang="0">
                  <a:pos x="12" y="25"/>
                </a:cxn>
                <a:cxn ang="0">
                  <a:pos x="0" y="1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11" h="53">
                  <a:moveTo>
                    <a:pt x="14" y="0"/>
                  </a:moveTo>
                  <a:lnTo>
                    <a:pt x="88" y="13"/>
                  </a:lnTo>
                  <a:lnTo>
                    <a:pt x="103" y="23"/>
                  </a:lnTo>
                  <a:lnTo>
                    <a:pt x="111" y="45"/>
                  </a:lnTo>
                  <a:lnTo>
                    <a:pt x="90" y="53"/>
                  </a:lnTo>
                  <a:lnTo>
                    <a:pt x="73" y="50"/>
                  </a:lnTo>
                  <a:lnTo>
                    <a:pt x="12" y="25"/>
                  </a:lnTo>
                  <a:lnTo>
                    <a:pt x="0" y="1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5"/>
            <p:cNvSpPr>
              <a:spLocks/>
            </p:cNvSpPr>
            <p:nvPr/>
          </p:nvSpPr>
          <p:spPr bwMode="auto">
            <a:xfrm>
              <a:off x="3840" y="916"/>
              <a:ext cx="70" cy="267"/>
            </a:xfrm>
            <a:custGeom>
              <a:avLst/>
              <a:gdLst/>
              <a:ahLst/>
              <a:cxnLst>
                <a:cxn ang="0">
                  <a:pos x="141" y="24"/>
                </a:cxn>
                <a:cxn ang="0">
                  <a:pos x="101" y="245"/>
                </a:cxn>
                <a:cxn ang="0">
                  <a:pos x="76" y="371"/>
                </a:cxn>
                <a:cxn ang="0">
                  <a:pos x="63" y="523"/>
                </a:cxn>
                <a:cxn ang="0">
                  <a:pos x="52" y="533"/>
                </a:cxn>
                <a:cxn ang="0">
                  <a:pos x="30" y="536"/>
                </a:cxn>
                <a:cxn ang="0">
                  <a:pos x="0" y="524"/>
                </a:cxn>
                <a:cxn ang="0">
                  <a:pos x="23" y="362"/>
                </a:cxn>
                <a:cxn ang="0">
                  <a:pos x="48" y="235"/>
                </a:cxn>
                <a:cxn ang="0">
                  <a:pos x="73" y="123"/>
                </a:cxn>
                <a:cxn ang="0">
                  <a:pos x="104" y="1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1" y="24"/>
                </a:cxn>
                <a:cxn ang="0">
                  <a:pos x="141" y="24"/>
                </a:cxn>
                <a:cxn ang="0">
                  <a:pos x="141" y="24"/>
                </a:cxn>
              </a:cxnLst>
              <a:rect l="0" t="0" r="r" b="b"/>
              <a:pathLst>
                <a:path w="141" h="536">
                  <a:moveTo>
                    <a:pt x="141" y="24"/>
                  </a:moveTo>
                  <a:lnTo>
                    <a:pt x="101" y="245"/>
                  </a:lnTo>
                  <a:lnTo>
                    <a:pt x="76" y="371"/>
                  </a:lnTo>
                  <a:lnTo>
                    <a:pt x="63" y="523"/>
                  </a:lnTo>
                  <a:lnTo>
                    <a:pt x="52" y="533"/>
                  </a:lnTo>
                  <a:lnTo>
                    <a:pt x="30" y="536"/>
                  </a:lnTo>
                  <a:lnTo>
                    <a:pt x="0" y="524"/>
                  </a:lnTo>
                  <a:lnTo>
                    <a:pt x="23" y="362"/>
                  </a:lnTo>
                  <a:lnTo>
                    <a:pt x="48" y="235"/>
                  </a:lnTo>
                  <a:lnTo>
                    <a:pt x="73" y="123"/>
                  </a:lnTo>
                  <a:lnTo>
                    <a:pt x="104" y="1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1" y="24"/>
                  </a:lnTo>
                  <a:lnTo>
                    <a:pt x="141" y="24"/>
                  </a:lnTo>
                  <a:lnTo>
                    <a:pt x="14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66"/>
            <p:cNvSpPr>
              <a:spLocks/>
            </p:cNvSpPr>
            <p:nvPr/>
          </p:nvSpPr>
          <p:spPr bwMode="auto">
            <a:xfrm>
              <a:off x="3792" y="921"/>
              <a:ext cx="63" cy="262"/>
            </a:xfrm>
            <a:custGeom>
              <a:avLst/>
              <a:gdLst/>
              <a:ahLst/>
              <a:cxnLst>
                <a:cxn ang="0">
                  <a:pos x="126" y="17"/>
                </a:cxn>
                <a:cxn ang="0">
                  <a:pos x="45" y="498"/>
                </a:cxn>
                <a:cxn ang="0">
                  <a:pos x="35" y="518"/>
                </a:cxn>
                <a:cxn ang="0">
                  <a:pos x="19" y="524"/>
                </a:cxn>
                <a:cxn ang="0">
                  <a:pos x="0" y="496"/>
                </a:cxn>
                <a:cxn ang="0">
                  <a:pos x="22" y="366"/>
                </a:cxn>
                <a:cxn ang="0">
                  <a:pos x="45" y="253"/>
                </a:cxn>
                <a:cxn ang="0">
                  <a:pos x="71" y="141"/>
                </a:cxn>
                <a:cxn ang="0">
                  <a:pos x="101" y="10"/>
                </a:cxn>
                <a:cxn ang="0">
                  <a:pos x="116" y="0"/>
                </a:cxn>
                <a:cxn ang="0">
                  <a:pos x="126" y="17"/>
                </a:cxn>
                <a:cxn ang="0">
                  <a:pos x="126" y="17"/>
                </a:cxn>
                <a:cxn ang="0">
                  <a:pos x="126" y="17"/>
                </a:cxn>
              </a:cxnLst>
              <a:rect l="0" t="0" r="r" b="b"/>
              <a:pathLst>
                <a:path w="126" h="524">
                  <a:moveTo>
                    <a:pt x="126" y="17"/>
                  </a:moveTo>
                  <a:lnTo>
                    <a:pt x="45" y="498"/>
                  </a:lnTo>
                  <a:lnTo>
                    <a:pt x="35" y="518"/>
                  </a:lnTo>
                  <a:lnTo>
                    <a:pt x="19" y="524"/>
                  </a:lnTo>
                  <a:lnTo>
                    <a:pt x="0" y="496"/>
                  </a:lnTo>
                  <a:lnTo>
                    <a:pt x="22" y="366"/>
                  </a:lnTo>
                  <a:lnTo>
                    <a:pt x="45" y="253"/>
                  </a:lnTo>
                  <a:lnTo>
                    <a:pt x="71" y="141"/>
                  </a:lnTo>
                  <a:lnTo>
                    <a:pt x="101" y="10"/>
                  </a:lnTo>
                  <a:lnTo>
                    <a:pt x="116" y="0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67"/>
            <p:cNvSpPr>
              <a:spLocks/>
            </p:cNvSpPr>
            <p:nvPr/>
          </p:nvSpPr>
          <p:spPr bwMode="auto">
            <a:xfrm>
              <a:off x="3929" y="679"/>
              <a:ext cx="123" cy="92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5" y="124"/>
                </a:cxn>
                <a:cxn ang="0">
                  <a:pos x="15" y="67"/>
                </a:cxn>
                <a:cxn ang="0">
                  <a:pos x="122" y="34"/>
                </a:cxn>
                <a:cxn ang="0">
                  <a:pos x="223" y="0"/>
                </a:cxn>
                <a:cxn ang="0">
                  <a:pos x="246" y="6"/>
                </a:cxn>
                <a:cxn ang="0">
                  <a:pos x="240" y="28"/>
                </a:cxn>
                <a:cxn ang="0">
                  <a:pos x="129" y="59"/>
                </a:cxn>
                <a:cxn ang="0">
                  <a:pos x="26" y="91"/>
                </a:cxn>
                <a:cxn ang="0">
                  <a:pos x="31" y="125"/>
                </a:cxn>
                <a:cxn ang="0">
                  <a:pos x="48" y="148"/>
                </a:cxn>
                <a:cxn ang="0">
                  <a:pos x="49" y="170"/>
                </a:cxn>
                <a:cxn ang="0">
                  <a:pos x="35" y="183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246" h="183">
                  <a:moveTo>
                    <a:pt x="0" y="170"/>
                  </a:moveTo>
                  <a:lnTo>
                    <a:pt x="5" y="124"/>
                  </a:lnTo>
                  <a:lnTo>
                    <a:pt x="15" y="67"/>
                  </a:lnTo>
                  <a:lnTo>
                    <a:pt x="122" y="34"/>
                  </a:lnTo>
                  <a:lnTo>
                    <a:pt x="223" y="0"/>
                  </a:lnTo>
                  <a:lnTo>
                    <a:pt x="246" y="6"/>
                  </a:lnTo>
                  <a:lnTo>
                    <a:pt x="240" y="28"/>
                  </a:lnTo>
                  <a:lnTo>
                    <a:pt x="129" y="59"/>
                  </a:lnTo>
                  <a:lnTo>
                    <a:pt x="26" y="91"/>
                  </a:lnTo>
                  <a:lnTo>
                    <a:pt x="31" y="125"/>
                  </a:lnTo>
                  <a:lnTo>
                    <a:pt x="48" y="148"/>
                  </a:lnTo>
                  <a:lnTo>
                    <a:pt x="49" y="170"/>
                  </a:lnTo>
                  <a:lnTo>
                    <a:pt x="35" y="183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68"/>
            <p:cNvSpPr>
              <a:spLocks/>
            </p:cNvSpPr>
            <p:nvPr/>
          </p:nvSpPr>
          <p:spPr bwMode="auto">
            <a:xfrm>
              <a:off x="4044" y="679"/>
              <a:ext cx="42" cy="8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56" y="81"/>
                </a:cxn>
                <a:cxn ang="0">
                  <a:pos x="84" y="158"/>
                </a:cxn>
                <a:cxn ang="0">
                  <a:pos x="74" y="175"/>
                </a:cxn>
                <a:cxn ang="0">
                  <a:pos x="58" y="165"/>
                </a:cxn>
                <a:cxn ang="0">
                  <a:pos x="29" y="89"/>
                </a:cxn>
                <a:cxn ang="0">
                  <a:pos x="0" y="15"/>
                </a:cxn>
                <a:cxn ang="0">
                  <a:pos x="6" y="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</a:cxnLst>
              <a:rect l="0" t="0" r="r" b="b"/>
              <a:pathLst>
                <a:path w="84" h="175">
                  <a:moveTo>
                    <a:pt x="24" y="6"/>
                  </a:moveTo>
                  <a:lnTo>
                    <a:pt x="56" y="81"/>
                  </a:lnTo>
                  <a:lnTo>
                    <a:pt x="84" y="158"/>
                  </a:lnTo>
                  <a:lnTo>
                    <a:pt x="74" y="175"/>
                  </a:lnTo>
                  <a:lnTo>
                    <a:pt x="58" y="165"/>
                  </a:lnTo>
                  <a:lnTo>
                    <a:pt x="29" y="89"/>
                  </a:lnTo>
                  <a:lnTo>
                    <a:pt x="0" y="15"/>
                  </a:lnTo>
                  <a:lnTo>
                    <a:pt x="6" y="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69"/>
            <p:cNvSpPr>
              <a:spLocks/>
            </p:cNvSpPr>
            <p:nvPr/>
          </p:nvSpPr>
          <p:spPr bwMode="auto">
            <a:xfrm>
              <a:off x="3938" y="759"/>
              <a:ext cx="149" cy="400"/>
            </a:xfrm>
            <a:custGeom>
              <a:avLst/>
              <a:gdLst/>
              <a:ahLst/>
              <a:cxnLst>
                <a:cxn ang="0">
                  <a:pos x="298" y="17"/>
                </a:cxn>
                <a:cxn ang="0">
                  <a:pos x="265" y="109"/>
                </a:cxn>
                <a:cxn ang="0">
                  <a:pos x="233" y="187"/>
                </a:cxn>
                <a:cxn ang="0">
                  <a:pos x="203" y="263"/>
                </a:cxn>
                <a:cxn ang="0">
                  <a:pos x="170" y="352"/>
                </a:cxn>
                <a:cxn ang="0">
                  <a:pos x="121" y="524"/>
                </a:cxn>
                <a:cxn ang="0">
                  <a:pos x="103" y="589"/>
                </a:cxn>
                <a:cxn ang="0">
                  <a:pos x="83" y="653"/>
                </a:cxn>
                <a:cxn ang="0">
                  <a:pos x="41" y="782"/>
                </a:cxn>
                <a:cxn ang="0">
                  <a:pos x="17" y="800"/>
                </a:cxn>
                <a:cxn ang="0">
                  <a:pos x="0" y="794"/>
                </a:cxn>
                <a:cxn ang="0">
                  <a:pos x="38" y="665"/>
                </a:cxn>
                <a:cxn ang="0">
                  <a:pos x="74" y="536"/>
                </a:cxn>
                <a:cxn ang="0">
                  <a:pos x="103" y="440"/>
                </a:cxn>
                <a:cxn ang="0">
                  <a:pos x="134" y="347"/>
                </a:cxn>
                <a:cxn ang="0">
                  <a:pos x="169" y="258"/>
                </a:cxn>
                <a:cxn ang="0">
                  <a:pos x="203" y="181"/>
                </a:cxn>
                <a:cxn ang="0">
                  <a:pos x="238" y="101"/>
                </a:cxn>
                <a:cxn ang="0">
                  <a:pos x="273" y="9"/>
                </a:cxn>
                <a:cxn ang="0">
                  <a:pos x="289" y="0"/>
                </a:cxn>
                <a:cxn ang="0">
                  <a:pos x="298" y="17"/>
                </a:cxn>
                <a:cxn ang="0">
                  <a:pos x="298" y="17"/>
                </a:cxn>
                <a:cxn ang="0">
                  <a:pos x="298" y="17"/>
                </a:cxn>
              </a:cxnLst>
              <a:rect l="0" t="0" r="r" b="b"/>
              <a:pathLst>
                <a:path w="298" h="800">
                  <a:moveTo>
                    <a:pt x="298" y="17"/>
                  </a:moveTo>
                  <a:lnTo>
                    <a:pt x="265" y="109"/>
                  </a:lnTo>
                  <a:lnTo>
                    <a:pt x="233" y="187"/>
                  </a:lnTo>
                  <a:lnTo>
                    <a:pt x="203" y="263"/>
                  </a:lnTo>
                  <a:lnTo>
                    <a:pt x="170" y="352"/>
                  </a:lnTo>
                  <a:lnTo>
                    <a:pt x="121" y="524"/>
                  </a:lnTo>
                  <a:lnTo>
                    <a:pt x="103" y="589"/>
                  </a:lnTo>
                  <a:lnTo>
                    <a:pt x="83" y="653"/>
                  </a:lnTo>
                  <a:lnTo>
                    <a:pt x="41" y="782"/>
                  </a:lnTo>
                  <a:lnTo>
                    <a:pt x="17" y="800"/>
                  </a:lnTo>
                  <a:lnTo>
                    <a:pt x="0" y="794"/>
                  </a:lnTo>
                  <a:lnTo>
                    <a:pt x="38" y="665"/>
                  </a:lnTo>
                  <a:lnTo>
                    <a:pt x="74" y="536"/>
                  </a:lnTo>
                  <a:lnTo>
                    <a:pt x="103" y="440"/>
                  </a:lnTo>
                  <a:lnTo>
                    <a:pt x="134" y="347"/>
                  </a:lnTo>
                  <a:lnTo>
                    <a:pt x="169" y="258"/>
                  </a:lnTo>
                  <a:lnTo>
                    <a:pt x="203" y="181"/>
                  </a:lnTo>
                  <a:lnTo>
                    <a:pt x="238" y="101"/>
                  </a:lnTo>
                  <a:lnTo>
                    <a:pt x="273" y="9"/>
                  </a:lnTo>
                  <a:lnTo>
                    <a:pt x="289" y="0"/>
                  </a:lnTo>
                  <a:lnTo>
                    <a:pt x="298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0"/>
            <p:cNvSpPr>
              <a:spLocks/>
            </p:cNvSpPr>
            <p:nvPr/>
          </p:nvSpPr>
          <p:spPr bwMode="auto">
            <a:xfrm>
              <a:off x="3907" y="737"/>
              <a:ext cx="128" cy="432"/>
            </a:xfrm>
            <a:custGeom>
              <a:avLst/>
              <a:gdLst/>
              <a:ahLst/>
              <a:cxnLst>
                <a:cxn ang="0">
                  <a:pos x="254" y="17"/>
                </a:cxn>
                <a:cxn ang="0">
                  <a:pos x="226" y="109"/>
                </a:cxn>
                <a:cxn ang="0">
                  <a:pos x="203" y="190"/>
                </a:cxn>
                <a:cxn ang="0">
                  <a:pos x="155" y="366"/>
                </a:cxn>
                <a:cxn ang="0">
                  <a:pos x="114" y="518"/>
                </a:cxn>
                <a:cxn ang="0">
                  <a:pos x="81" y="676"/>
                </a:cxn>
                <a:cxn ang="0">
                  <a:pos x="71" y="721"/>
                </a:cxn>
                <a:cxn ang="0">
                  <a:pos x="48" y="787"/>
                </a:cxn>
                <a:cxn ang="0">
                  <a:pos x="25" y="855"/>
                </a:cxn>
                <a:cxn ang="0">
                  <a:pos x="8" y="863"/>
                </a:cxn>
                <a:cxn ang="0">
                  <a:pos x="0" y="848"/>
                </a:cxn>
                <a:cxn ang="0">
                  <a:pos x="20" y="709"/>
                </a:cxn>
                <a:cxn ang="0">
                  <a:pos x="30" y="665"/>
                </a:cxn>
                <a:cxn ang="0">
                  <a:pos x="71" y="505"/>
                </a:cxn>
                <a:cxn ang="0">
                  <a:pos x="119" y="356"/>
                </a:cxn>
                <a:cxn ang="0">
                  <a:pos x="145" y="263"/>
                </a:cxn>
                <a:cxn ang="0">
                  <a:pos x="172" y="182"/>
                </a:cxn>
                <a:cxn ang="0">
                  <a:pos x="200" y="101"/>
                </a:cxn>
                <a:cxn ang="0">
                  <a:pos x="230" y="9"/>
                </a:cxn>
                <a:cxn ang="0">
                  <a:pos x="246" y="0"/>
                </a:cxn>
                <a:cxn ang="0">
                  <a:pos x="254" y="17"/>
                </a:cxn>
                <a:cxn ang="0">
                  <a:pos x="254" y="17"/>
                </a:cxn>
                <a:cxn ang="0">
                  <a:pos x="254" y="17"/>
                </a:cxn>
              </a:cxnLst>
              <a:rect l="0" t="0" r="r" b="b"/>
              <a:pathLst>
                <a:path w="254" h="863">
                  <a:moveTo>
                    <a:pt x="254" y="17"/>
                  </a:moveTo>
                  <a:lnTo>
                    <a:pt x="226" y="109"/>
                  </a:lnTo>
                  <a:lnTo>
                    <a:pt x="203" y="190"/>
                  </a:lnTo>
                  <a:lnTo>
                    <a:pt x="155" y="366"/>
                  </a:lnTo>
                  <a:lnTo>
                    <a:pt x="114" y="518"/>
                  </a:lnTo>
                  <a:lnTo>
                    <a:pt x="81" y="676"/>
                  </a:lnTo>
                  <a:lnTo>
                    <a:pt x="71" y="721"/>
                  </a:lnTo>
                  <a:lnTo>
                    <a:pt x="48" y="787"/>
                  </a:lnTo>
                  <a:lnTo>
                    <a:pt x="25" y="855"/>
                  </a:lnTo>
                  <a:lnTo>
                    <a:pt x="8" y="863"/>
                  </a:lnTo>
                  <a:lnTo>
                    <a:pt x="0" y="848"/>
                  </a:lnTo>
                  <a:lnTo>
                    <a:pt x="20" y="709"/>
                  </a:lnTo>
                  <a:lnTo>
                    <a:pt x="30" y="665"/>
                  </a:lnTo>
                  <a:lnTo>
                    <a:pt x="71" y="505"/>
                  </a:lnTo>
                  <a:lnTo>
                    <a:pt x="119" y="356"/>
                  </a:lnTo>
                  <a:lnTo>
                    <a:pt x="145" y="263"/>
                  </a:lnTo>
                  <a:lnTo>
                    <a:pt x="172" y="182"/>
                  </a:lnTo>
                  <a:lnTo>
                    <a:pt x="200" y="101"/>
                  </a:lnTo>
                  <a:lnTo>
                    <a:pt x="230" y="9"/>
                  </a:lnTo>
                  <a:lnTo>
                    <a:pt x="246" y="0"/>
                  </a:lnTo>
                  <a:lnTo>
                    <a:pt x="254" y="17"/>
                  </a:lnTo>
                  <a:lnTo>
                    <a:pt x="254" y="17"/>
                  </a:lnTo>
                  <a:lnTo>
                    <a:pt x="25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1"/>
            <p:cNvSpPr>
              <a:spLocks/>
            </p:cNvSpPr>
            <p:nvPr/>
          </p:nvSpPr>
          <p:spPr bwMode="auto">
            <a:xfrm>
              <a:off x="3869" y="1060"/>
              <a:ext cx="48" cy="30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79" y="0"/>
                </a:cxn>
                <a:cxn ang="0">
                  <a:pos x="96" y="8"/>
                </a:cxn>
                <a:cxn ang="0">
                  <a:pos x="88" y="24"/>
                </a:cxn>
                <a:cxn ang="0">
                  <a:pos x="56" y="41"/>
                </a:cxn>
                <a:cxn ang="0">
                  <a:pos x="27" y="59"/>
                </a:cxn>
                <a:cxn ang="0">
                  <a:pos x="0" y="46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</a:cxnLst>
              <a:rect l="0" t="0" r="r" b="b"/>
              <a:pathLst>
                <a:path w="96" h="59">
                  <a:moveTo>
                    <a:pt x="12" y="19"/>
                  </a:moveTo>
                  <a:lnTo>
                    <a:pt x="79" y="0"/>
                  </a:lnTo>
                  <a:lnTo>
                    <a:pt x="96" y="8"/>
                  </a:lnTo>
                  <a:lnTo>
                    <a:pt x="88" y="24"/>
                  </a:lnTo>
                  <a:lnTo>
                    <a:pt x="56" y="41"/>
                  </a:lnTo>
                  <a:lnTo>
                    <a:pt x="27" y="59"/>
                  </a:lnTo>
                  <a:lnTo>
                    <a:pt x="0" y="46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2"/>
            <p:cNvSpPr>
              <a:spLocks/>
            </p:cNvSpPr>
            <p:nvPr/>
          </p:nvSpPr>
          <p:spPr bwMode="auto">
            <a:xfrm>
              <a:off x="3889" y="956"/>
              <a:ext cx="53" cy="31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88" y="0"/>
                </a:cxn>
                <a:cxn ang="0">
                  <a:pos x="106" y="7"/>
                </a:cxn>
                <a:cxn ang="0">
                  <a:pos x="98" y="24"/>
                </a:cxn>
                <a:cxn ang="0">
                  <a:pos x="29" y="62"/>
                </a:cxn>
                <a:cxn ang="0">
                  <a:pos x="0" y="57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</a:cxnLst>
              <a:rect l="0" t="0" r="r" b="b"/>
              <a:pathLst>
                <a:path w="106" h="62">
                  <a:moveTo>
                    <a:pt x="5" y="28"/>
                  </a:moveTo>
                  <a:lnTo>
                    <a:pt x="88" y="0"/>
                  </a:lnTo>
                  <a:lnTo>
                    <a:pt x="106" y="7"/>
                  </a:lnTo>
                  <a:lnTo>
                    <a:pt x="98" y="24"/>
                  </a:lnTo>
                  <a:lnTo>
                    <a:pt x="29" y="62"/>
                  </a:lnTo>
                  <a:lnTo>
                    <a:pt x="0" y="5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3"/>
            <p:cNvSpPr>
              <a:spLocks/>
            </p:cNvSpPr>
            <p:nvPr/>
          </p:nvSpPr>
          <p:spPr bwMode="auto">
            <a:xfrm>
              <a:off x="3919" y="860"/>
              <a:ext cx="50" cy="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84" y="0"/>
                </a:cxn>
                <a:cxn ang="0">
                  <a:pos x="101" y="8"/>
                </a:cxn>
                <a:cxn ang="0">
                  <a:pos x="93" y="25"/>
                </a:cxn>
                <a:cxn ang="0">
                  <a:pos x="8" y="6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01" h="64">
                  <a:moveTo>
                    <a:pt x="0" y="31"/>
                  </a:moveTo>
                  <a:lnTo>
                    <a:pt x="84" y="0"/>
                  </a:lnTo>
                  <a:lnTo>
                    <a:pt x="101" y="8"/>
                  </a:lnTo>
                  <a:lnTo>
                    <a:pt x="93" y="25"/>
                  </a:lnTo>
                  <a:lnTo>
                    <a:pt x="8" y="6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4"/>
            <p:cNvSpPr>
              <a:spLocks/>
            </p:cNvSpPr>
            <p:nvPr/>
          </p:nvSpPr>
          <p:spPr bwMode="auto">
            <a:xfrm>
              <a:off x="3924" y="774"/>
              <a:ext cx="55" cy="37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48" y="15"/>
                </a:cxn>
                <a:cxn ang="0">
                  <a:pos x="92" y="0"/>
                </a:cxn>
                <a:cxn ang="0">
                  <a:pos x="109" y="6"/>
                </a:cxn>
                <a:cxn ang="0">
                  <a:pos x="102" y="25"/>
                </a:cxn>
                <a:cxn ang="0">
                  <a:pos x="21" y="72"/>
                </a:cxn>
                <a:cxn ang="0">
                  <a:pos x="0" y="71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109" h="72">
                  <a:moveTo>
                    <a:pt x="10" y="38"/>
                  </a:moveTo>
                  <a:lnTo>
                    <a:pt x="48" y="15"/>
                  </a:lnTo>
                  <a:lnTo>
                    <a:pt x="92" y="0"/>
                  </a:lnTo>
                  <a:lnTo>
                    <a:pt x="109" y="6"/>
                  </a:lnTo>
                  <a:lnTo>
                    <a:pt x="102" y="25"/>
                  </a:lnTo>
                  <a:lnTo>
                    <a:pt x="21" y="72"/>
                  </a:lnTo>
                  <a:lnTo>
                    <a:pt x="0" y="71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5"/>
            <p:cNvSpPr>
              <a:spLocks/>
            </p:cNvSpPr>
            <p:nvPr/>
          </p:nvSpPr>
          <p:spPr bwMode="auto">
            <a:xfrm>
              <a:off x="3661" y="802"/>
              <a:ext cx="150" cy="300"/>
            </a:xfrm>
            <a:custGeom>
              <a:avLst/>
              <a:gdLst/>
              <a:ahLst/>
              <a:cxnLst>
                <a:cxn ang="0">
                  <a:pos x="96" y="587"/>
                </a:cxn>
                <a:cxn ang="0">
                  <a:pos x="103" y="535"/>
                </a:cxn>
                <a:cxn ang="0">
                  <a:pos x="118" y="489"/>
                </a:cxn>
                <a:cxn ang="0">
                  <a:pos x="116" y="400"/>
                </a:cxn>
                <a:cxn ang="0">
                  <a:pos x="83" y="347"/>
                </a:cxn>
                <a:cxn ang="0">
                  <a:pos x="48" y="309"/>
                </a:cxn>
                <a:cxn ang="0">
                  <a:pos x="18" y="263"/>
                </a:cxn>
                <a:cxn ang="0">
                  <a:pos x="0" y="190"/>
                </a:cxn>
                <a:cxn ang="0">
                  <a:pos x="3" y="137"/>
                </a:cxn>
                <a:cxn ang="0">
                  <a:pos x="20" y="89"/>
                </a:cxn>
                <a:cxn ang="0">
                  <a:pos x="50" y="48"/>
                </a:cxn>
                <a:cxn ang="0">
                  <a:pos x="93" y="15"/>
                </a:cxn>
                <a:cxn ang="0">
                  <a:pos x="122" y="2"/>
                </a:cxn>
                <a:cxn ang="0">
                  <a:pos x="156" y="0"/>
                </a:cxn>
                <a:cxn ang="0">
                  <a:pos x="215" y="25"/>
                </a:cxn>
                <a:cxn ang="0">
                  <a:pos x="278" y="96"/>
                </a:cxn>
                <a:cxn ang="0">
                  <a:pos x="299" y="187"/>
                </a:cxn>
                <a:cxn ang="0">
                  <a:pos x="293" y="226"/>
                </a:cxn>
                <a:cxn ang="0">
                  <a:pos x="280" y="258"/>
                </a:cxn>
                <a:cxn ang="0">
                  <a:pos x="260" y="288"/>
                </a:cxn>
                <a:cxn ang="0">
                  <a:pos x="237" y="324"/>
                </a:cxn>
                <a:cxn ang="0">
                  <a:pos x="232" y="350"/>
                </a:cxn>
                <a:cxn ang="0">
                  <a:pos x="217" y="428"/>
                </a:cxn>
                <a:cxn ang="0">
                  <a:pos x="203" y="443"/>
                </a:cxn>
                <a:cxn ang="0">
                  <a:pos x="190" y="428"/>
                </a:cxn>
                <a:cxn ang="0">
                  <a:pos x="182" y="322"/>
                </a:cxn>
                <a:cxn ang="0">
                  <a:pos x="217" y="274"/>
                </a:cxn>
                <a:cxn ang="0">
                  <a:pos x="251" y="185"/>
                </a:cxn>
                <a:cxn ang="0">
                  <a:pos x="250" y="121"/>
                </a:cxn>
                <a:cxn ang="0">
                  <a:pos x="223" y="76"/>
                </a:cxn>
                <a:cxn ang="0">
                  <a:pos x="197" y="48"/>
                </a:cxn>
                <a:cxn ang="0">
                  <a:pos x="175" y="35"/>
                </a:cxn>
                <a:cxn ang="0">
                  <a:pos x="152" y="28"/>
                </a:cxn>
                <a:cxn ang="0">
                  <a:pos x="104" y="36"/>
                </a:cxn>
                <a:cxn ang="0">
                  <a:pos x="43" y="99"/>
                </a:cxn>
                <a:cxn ang="0">
                  <a:pos x="30" y="188"/>
                </a:cxn>
                <a:cxn ang="0">
                  <a:pos x="55" y="258"/>
                </a:cxn>
                <a:cxn ang="0">
                  <a:pos x="75" y="293"/>
                </a:cxn>
                <a:cxn ang="0">
                  <a:pos x="106" y="337"/>
                </a:cxn>
                <a:cxn ang="0">
                  <a:pos x="137" y="388"/>
                </a:cxn>
                <a:cxn ang="0">
                  <a:pos x="151" y="436"/>
                </a:cxn>
                <a:cxn ang="0">
                  <a:pos x="142" y="483"/>
                </a:cxn>
                <a:cxn ang="0">
                  <a:pos x="122" y="585"/>
                </a:cxn>
                <a:cxn ang="0">
                  <a:pos x="111" y="600"/>
                </a:cxn>
                <a:cxn ang="0">
                  <a:pos x="96" y="587"/>
                </a:cxn>
                <a:cxn ang="0">
                  <a:pos x="96" y="587"/>
                </a:cxn>
                <a:cxn ang="0">
                  <a:pos x="96" y="587"/>
                </a:cxn>
              </a:cxnLst>
              <a:rect l="0" t="0" r="r" b="b"/>
              <a:pathLst>
                <a:path w="299" h="600">
                  <a:moveTo>
                    <a:pt x="96" y="587"/>
                  </a:moveTo>
                  <a:lnTo>
                    <a:pt x="103" y="535"/>
                  </a:lnTo>
                  <a:lnTo>
                    <a:pt x="118" y="489"/>
                  </a:lnTo>
                  <a:lnTo>
                    <a:pt x="116" y="400"/>
                  </a:lnTo>
                  <a:lnTo>
                    <a:pt x="83" y="347"/>
                  </a:lnTo>
                  <a:lnTo>
                    <a:pt x="48" y="309"/>
                  </a:lnTo>
                  <a:lnTo>
                    <a:pt x="18" y="263"/>
                  </a:lnTo>
                  <a:lnTo>
                    <a:pt x="0" y="190"/>
                  </a:lnTo>
                  <a:lnTo>
                    <a:pt x="3" y="137"/>
                  </a:lnTo>
                  <a:lnTo>
                    <a:pt x="20" y="89"/>
                  </a:lnTo>
                  <a:lnTo>
                    <a:pt x="50" y="48"/>
                  </a:lnTo>
                  <a:lnTo>
                    <a:pt x="93" y="15"/>
                  </a:lnTo>
                  <a:lnTo>
                    <a:pt x="122" y="2"/>
                  </a:lnTo>
                  <a:lnTo>
                    <a:pt x="156" y="0"/>
                  </a:lnTo>
                  <a:lnTo>
                    <a:pt x="215" y="25"/>
                  </a:lnTo>
                  <a:lnTo>
                    <a:pt x="278" y="96"/>
                  </a:lnTo>
                  <a:lnTo>
                    <a:pt x="299" y="187"/>
                  </a:lnTo>
                  <a:lnTo>
                    <a:pt x="293" y="226"/>
                  </a:lnTo>
                  <a:lnTo>
                    <a:pt x="280" y="258"/>
                  </a:lnTo>
                  <a:lnTo>
                    <a:pt x="260" y="288"/>
                  </a:lnTo>
                  <a:lnTo>
                    <a:pt x="237" y="324"/>
                  </a:lnTo>
                  <a:lnTo>
                    <a:pt x="232" y="350"/>
                  </a:lnTo>
                  <a:lnTo>
                    <a:pt x="217" y="428"/>
                  </a:lnTo>
                  <a:lnTo>
                    <a:pt x="203" y="443"/>
                  </a:lnTo>
                  <a:lnTo>
                    <a:pt x="190" y="428"/>
                  </a:lnTo>
                  <a:lnTo>
                    <a:pt x="182" y="322"/>
                  </a:lnTo>
                  <a:lnTo>
                    <a:pt x="217" y="274"/>
                  </a:lnTo>
                  <a:lnTo>
                    <a:pt x="251" y="185"/>
                  </a:lnTo>
                  <a:lnTo>
                    <a:pt x="250" y="121"/>
                  </a:lnTo>
                  <a:lnTo>
                    <a:pt x="223" y="76"/>
                  </a:lnTo>
                  <a:lnTo>
                    <a:pt x="197" y="48"/>
                  </a:lnTo>
                  <a:lnTo>
                    <a:pt x="175" y="35"/>
                  </a:lnTo>
                  <a:lnTo>
                    <a:pt x="152" y="28"/>
                  </a:lnTo>
                  <a:lnTo>
                    <a:pt x="104" y="36"/>
                  </a:lnTo>
                  <a:lnTo>
                    <a:pt x="43" y="99"/>
                  </a:lnTo>
                  <a:lnTo>
                    <a:pt x="30" y="188"/>
                  </a:lnTo>
                  <a:lnTo>
                    <a:pt x="55" y="258"/>
                  </a:lnTo>
                  <a:lnTo>
                    <a:pt x="75" y="293"/>
                  </a:lnTo>
                  <a:lnTo>
                    <a:pt x="106" y="337"/>
                  </a:lnTo>
                  <a:lnTo>
                    <a:pt x="137" y="388"/>
                  </a:lnTo>
                  <a:lnTo>
                    <a:pt x="151" y="436"/>
                  </a:lnTo>
                  <a:lnTo>
                    <a:pt x="142" y="483"/>
                  </a:lnTo>
                  <a:lnTo>
                    <a:pt x="122" y="585"/>
                  </a:lnTo>
                  <a:lnTo>
                    <a:pt x="111" y="600"/>
                  </a:lnTo>
                  <a:lnTo>
                    <a:pt x="96" y="587"/>
                  </a:lnTo>
                  <a:lnTo>
                    <a:pt x="96" y="587"/>
                  </a:lnTo>
                  <a:lnTo>
                    <a:pt x="96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76"/>
            <p:cNvSpPr>
              <a:spLocks/>
            </p:cNvSpPr>
            <p:nvPr/>
          </p:nvSpPr>
          <p:spPr bwMode="auto">
            <a:xfrm>
              <a:off x="3696" y="836"/>
              <a:ext cx="77" cy="109"/>
            </a:xfrm>
            <a:custGeom>
              <a:avLst/>
              <a:gdLst/>
              <a:ahLst/>
              <a:cxnLst>
                <a:cxn ang="0">
                  <a:pos x="129" y="66"/>
                </a:cxn>
                <a:cxn ang="0">
                  <a:pos x="104" y="33"/>
                </a:cxn>
                <a:cxn ang="0">
                  <a:pos x="71" y="27"/>
                </a:cxn>
                <a:cxn ang="0">
                  <a:pos x="46" y="46"/>
                </a:cxn>
                <a:cxn ang="0">
                  <a:pos x="41" y="74"/>
                </a:cxn>
                <a:cxn ang="0">
                  <a:pos x="52" y="147"/>
                </a:cxn>
                <a:cxn ang="0">
                  <a:pos x="72" y="179"/>
                </a:cxn>
                <a:cxn ang="0">
                  <a:pos x="102" y="192"/>
                </a:cxn>
                <a:cxn ang="0">
                  <a:pos x="114" y="207"/>
                </a:cxn>
                <a:cxn ang="0">
                  <a:pos x="99" y="218"/>
                </a:cxn>
                <a:cxn ang="0">
                  <a:pos x="39" y="203"/>
                </a:cxn>
                <a:cxn ang="0">
                  <a:pos x="0" y="164"/>
                </a:cxn>
                <a:cxn ang="0">
                  <a:pos x="1" y="65"/>
                </a:cxn>
                <a:cxn ang="0">
                  <a:pos x="23" y="25"/>
                </a:cxn>
                <a:cxn ang="0">
                  <a:pos x="39" y="10"/>
                </a:cxn>
                <a:cxn ang="0">
                  <a:pos x="62" y="0"/>
                </a:cxn>
                <a:cxn ang="0">
                  <a:pos x="115" y="7"/>
                </a:cxn>
                <a:cxn ang="0">
                  <a:pos x="153" y="53"/>
                </a:cxn>
                <a:cxn ang="0">
                  <a:pos x="147" y="71"/>
                </a:cxn>
                <a:cxn ang="0">
                  <a:pos x="129" y="66"/>
                </a:cxn>
                <a:cxn ang="0">
                  <a:pos x="129" y="66"/>
                </a:cxn>
                <a:cxn ang="0">
                  <a:pos x="129" y="66"/>
                </a:cxn>
              </a:cxnLst>
              <a:rect l="0" t="0" r="r" b="b"/>
              <a:pathLst>
                <a:path w="153" h="218">
                  <a:moveTo>
                    <a:pt x="129" y="66"/>
                  </a:moveTo>
                  <a:lnTo>
                    <a:pt x="104" y="33"/>
                  </a:lnTo>
                  <a:lnTo>
                    <a:pt x="71" y="27"/>
                  </a:lnTo>
                  <a:lnTo>
                    <a:pt x="46" y="46"/>
                  </a:lnTo>
                  <a:lnTo>
                    <a:pt x="41" y="74"/>
                  </a:lnTo>
                  <a:lnTo>
                    <a:pt x="52" y="147"/>
                  </a:lnTo>
                  <a:lnTo>
                    <a:pt x="72" y="179"/>
                  </a:lnTo>
                  <a:lnTo>
                    <a:pt x="102" y="192"/>
                  </a:lnTo>
                  <a:lnTo>
                    <a:pt x="114" y="207"/>
                  </a:lnTo>
                  <a:lnTo>
                    <a:pt x="99" y="218"/>
                  </a:lnTo>
                  <a:lnTo>
                    <a:pt x="39" y="203"/>
                  </a:lnTo>
                  <a:lnTo>
                    <a:pt x="0" y="164"/>
                  </a:lnTo>
                  <a:lnTo>
                    <a:pt x="1" y="65"/>
                  </a:lnTo>
                  <a:lnTo>
                    <a:pt x="23" y="25"/>
                  </a:lnTo>
                  <a:lnTo>
                    <a:pt x="39" y="10"/>
                  </a:lnTo>
                  <a:lnTo>
                    <a:pt x="62" y="0"/>
                  </a:lnTo>
                  <a:lnTo>
                    <a:pt x="115" y="7"/>
                  </a:lnTo>
                  <a:lnTo>
                    <a:pt x="153" y="53"/>
                  </a:lnTo>
                  <a:lnTo>
                    <a:pt x="147" y="71"/>
                  </a:lnTo>
                  <a:lnTo>
                    <a:pt x="129" y="66"/>
                  </a:lnTo>
                  <a:lnTo>
                    <a:pt x="129" y="66"/>
                  </a:lnTo>
                  <a:lnTo>
                    <a:pt x="12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77"/>
            <p:cNvSpPr>
              <a:spLocks/>
            </p:cNvSpPr>
            <p:nvPr/>
          </p:nvSpPr>
          <p:spPr bwMode="auto">
            <a:xfrm>
              <a:off x="3756" y="993"/>
              <a:ext cx="48" cy="189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33" y="81"/>
                </a:cxn>
                <a:cxn ang="0">
                  <a:pos x="60" y="144"/>
                </a:cxn>
                <a:cxn ang="0">
                  <a:pos x="91" y="265"/>
                </a:cxn>
                <a:cxn ang="0">
                  <a:pos x="96" y="357"/>
                </a:cxn>
                <a:cxn ang="0">
                  <a:pos x="78" y="379"/>
                </a:cxn>
                <a:cxn ang="0">
                  <a:pos x="61" y="375"/>
                </a:cxn>
                <a:cxn ang="0">
                  <a:pos x="56" y="266"/>
                </a:cxn>
                <a:cxn ang="0">
                  <a:pos x="45" y="212"/>
                </a:cxn>
                <a:cxn ang="0">
                  <a:pos x="23" y="160"/>
                </a:cxn>
                <a:cxn ang="0">
                  <a:pos x="0" y="89"/>
                </a:cxn>
                <a:cxn ang="0">
                  <a:pos x="2" y="12"/>
                </a:cxn>
                <a:cxn ang="0">
                  <a:pos x="17" y="0"/>
                </a:cxn>
                <a:cxn ang="0">
                  <a:pos x="27" y="15"/>
                </a:cxn>
                <a:cxn ang="0">
                  <a:pos x="27" y="15"/>
                </a:cxn>
                <a:cxn ang="0">
                  <a:pos x="27" y="15"/>
                </a:cxn>
              </a:cxnLst>
              <a:rect l="0" t="0" r="r" b="b"/>
              <a:pathLst>
                <a:path w="96" h="379">
                  <a:moveTo>
                    <a:pt x="27" y="15"/>
                  </a:moveTo>
                  <a:lnTo>
                    <a:pt x="33" y="81"/>
                  </a:lnTo>
                  <a:lnTo>
                    <a:pt x="60" y="144"/>
                  </a:lnTo>
                  <a:lnTo>
                    <a:pt x="91" y="265"/>
                  </a:lnTo>
                  <a:lnTo>
                    <a:pt x="96" y="357"/>
                  </a:lnTo>
                  <a:lnTo>
                    <a:pt x="78" y="379"/>
                  </a:lnTo>
                  <a:lnTo>
                    <a:pt x="61" y="375"/>
                  </a:lnTo>
                  <a:lnTo>
                    <a:pt x="56" y="266"/>
                  </a:lnTo>
                  <a:lnTo>
                    <a:pt x="45" y="212"/>
                  </a:lnTo>
                  <a:lnTo>
                    <a:pt x="23" y="160"/>
                  </a:lnTo>
                  <a:lnTo>
                    <a:pt x="0" y="89"/>
                  </a:lnTo>
                  <a:lnTo>
                    <a:pt x="2" y="12"/>
                  </a:lnTo>
                  <a:lnTo>
                    <a:pt x="17" y="0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78"/>
            <p:cNvSpPr>
              <a:spLocks/>
            </p:cNvSpPr>
            <p:nvPr/>
          </p:nvSpPr>
          <p:spPr bwMode="auto">
            <a:xfrm>
              <a:off x="3606" y="1155"/>
              <a:ext cx="67" cy="101"/>
            </a:xfrm>
            <a:custGeom>
              <a:avLst/>
              <a:gdLst/>
              <a:ahLst/>
              <a:cxnLst>
                <a:cxn ang="0">
                  <a:pos x="62" y="28"/>
                </a:cxn>
                <a:cxn ang="0">
                  <a:pos x="28" y="64"/>
                </a:cxn>
                <a:cxn ang="0">
                  <a:pos x="32" y="91"/>
                </a:cxn>
                <a:cxn ang="0">
                  <a:pos x="60" y="124"/>
                </a:cxn>
                <a:cxn ang="0">
                  <a:pos x="100" y="147"/>
                </a:cxn>
                <a:cxn ang="0">
                  <a:pos x="121" y="157"/>
                </a:cxn>
                <a:cxn ang="0">
                  <a:pos x="134" y="201"/>
                </a:cxn>
                <a:cxn ang="0">
                  <a:pos x="75" y="175"/>
                </a:cxn>
                <a:cxn ang="0">
                  <a:pos x="30" y="149"/>
                </a:cxn>
                <a:cxn ang="0">
                  <a:pos x="0" y="99"/>
                </a:cxn>
                <a:cxn ang="0">
                  <a:pos x="4" y="44"/>
                </a:cxn>
                <a:cxn ang="0">
                  <a:pos x="57" y="0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2" y="28"/>
                </a:cxn>
              </a:cxnLst>
              <a:rect l="0" t="0" r="r" b="b"/>
              <a:pathLst>
                <a:path w="134" h="201">
                  <a:moveTo>
                    <a:pt x="62" y="28"/>
                  </a:moveTo>
                  <a:lnTo>
                    <a:pt x="28" y="64"/>
                  </a:lnTo>
                  <a:lnTo>
                    <a:pt x="32" y="91"/>
                  </a:lnTo>
                  <a:lnTo>
                    <a:pt x="60" y="124"/>
                  </a:lnTo>
                  <a:lnTo>
                    <a:pt x="100" y="147"/>
                  </a:lnTo>
                  <a:lnTo>
                    <a:pt x="121" y="157"/>
                  </a:lnTo>
                  <a:lnTo>
                    <a:pt x="134" y="201"/>
                  </a:lnTo>
                  <a:lnTo>
                    <a:pt x="75" y="175"/>
                  </a:lnTo>
                  <a:lnTo>
                    <a:pt x="30" y="149"/>
                  </a:lnTo>
                  <a:lnTo>
                    <a:pt x="0" y="99"/>
                  </a:lnTo>
                  <a:lnTo>
                    <a:pt x="4" y="44"/>
                  </a:lnTo>
                  <a:lnTo>
                    <a:pt x="57" y="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79"/>
            <p:cNvSpPr>
              <a:spLocks/>
            </p:cNvSpPr>
            <p:nvPr/>
          </p:nvSpPr>
          <p:spPr bwMode="auto">
            <a:xfrm>
              <a:off x="3894" y="840"/>
              <a:ext cx="46" cy="9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1" y="33"/>
                </a:cxn>
                <a:cxn ang="0">
                  <a:pos x="91" y="51"/>
                </a:cxn>
                <a:cxn ang="0">
                  <a:pos x="67" y="79"/>
                </a:cxn>
                <a:cxn ang="0">
                  <a:pos x="78" y="122"/>
                </a:cxn>
                <a:cxn ang="0">
                  <a:pos x="70" y="150"/>
                </a:cxn>
                <a:cxn ang="0">
                  <a:pos x="17" y="185"/>
                </a:cxn>
                <a:cxn ang="0">
                  <a:pos x="0" y="152"/>
                </a:cxn>
                <a:cxn ang="0">
                  <a:pos x="57" y="124"/>
                </a:cxn>
                <a:cxn ang="0">
                  <a:pos x="47" y="79"/>
                </a:cxn>
                <a:cxn ang="0">
                  <a:pos x="65" y="43"/>
                </a:cxn>
                <a:cxn ang="0">
                  <a:pos x="45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91" h="185">
                  <a:moveTo>
                    <a:pt x="60" y="0"/>
                  </a:moveTo>
                  <a:lnTo>
                    <a:pt x="91" y="33"/>
                  </a:lnTo>
                  <a:lnTo>
                    <a:pt x="91" y="51"/>
                  </a:lnTo>
                  <a:lnTo>
                    <a:pt x="67" y="79"/>
                  </a:lnTo>
                  <a:lnTo>
                    <a:pt x="78" y="122"/>
                  </a:lnTo>
                  <a:lnTo>
                    <a:pt x="70" y="150"/>
                  </a:lnTo>
                  <a:lnTo>
                    <a:pt x="17" y="185"/>
                  </a:lnTo>
                  <a:lnTo>
                    <a:pt x="0" y="152"/>
                  </a:lnTo>
                  <a:lnTo>
                    <a:pt x="57" y="124"/>
                  </a:lnTo>
                  <a:lnTo>
                    <a:pt x="47" y="79"/>
                  </a:lnTo>
                  <a:lnTo>
                    <a:pt x="65" y="43"/>
                  </a:lnTo>
                  <a:lnTo>
                    <a:pt x="45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0"/>
            <p:cNvSpPr>
              <a:spLocks/>
            </p:cNvSpPr>
            <p:nvPr/>
          </p:nvSpPr>
          <p:spPr bwMode="auto">
            <a:xfrm>
              <a:off x="4099" y="1137"/>
              <a:ext cx="1068" cy="86"/>
            </a:xfrm>
            <a:custGeom>
              <a:avLst/>
              <a:gdLst/>
              <a:ahLst/>
              <a:cxnLst>
                <a:cxn ang="0">
                  <a:pos x="14" y="146"/>
                </a:cxn>
                <a:cxn ang="0">
                  <a:pos x="197" y="126"/>
                </a:cxn>
                <a:cxn ang="0">
                  <a:pos x="381" y="108"/>
                </a:cxn>
                <a:cxn ang="0">
                  <a:pos x="620" y="81"/>
                </a:cxn>
                <a:cxn ang="0">
                  <a:pos x="733" y="60"/>
                </a:cxn>
                <a:cxn ang="0">
                  <a:pos x="860" y="33"/>
                </a:cxn>
                <a:cxn ang="0">
                  <a:pos x="1077" y="17"/>
                </a:cxn>
                <a:cxn ang="0">
                  <a:pos x="1475" y="0"/>
                </a:cxn>
                <a:cxn ang="0">
                  <a:pos x="1875" y="5"/>
                </a:cxn>
                <a:cxn ang="0">
                  <a:pos x="1958" y="5"/>
                </a:cxn>
                <a:cxn ang="0">
                  <a:pos x="2108" y="15"/>
                </a:cxn>
                <a:cxn ang="0">
                  <a:pos x="2130" y="27"/>
                </a:cxn>
                <a:cxn ang="0">
                  <a:pos x="2137" y="50"/>
                </a:cxn>
                <a:cxn ang="0">
                  <a:pos x="2127" y="70"/>
                </a:cxn>
                <a:cxn ang="0">
                  <a:pos x="2102" y="76"/>
                </a:cxn>
                <a:cxn ang="0">
                  <a:pos x="1958" y="66"/>
                </a:cxn>
                <a:cxn ang="0">
                  <a:pos x="1875" y="66"/>
                </a:cxn>
                <a:cxn ang="0">
                  <a:pos x="1479" y="60"/>
                </a:cxn>
                <a:cxn ang="0">
                  <a:pos x="1080" y="76"/>
                </a:cxn>
                <a:cxn ang="0">
                  <a:pos x="872" y="91"/>
                </a:cxn>
                <a:cxn ang="0">
                  <a:pos x="743" y="116"/>
                </a:cxn>
                <a:cxn ang="0">
                  <a:pos x="627" y="133"/>
                </a:cxn>
                <a:cxn ang="0">
                  <a:pos x="384" y="152"/>
                </a:cxn>
                <a:cxn ang="0">
                  <a:pos x="15" y="172"/>
                </a:cxn>
                <a:cxn ang="0">
                  <a:pos x="0" y="159"/>
                </a:cxn>
                <a:cxn ang="0">
                  <a:pos x="14" y="146"/>
                </a:cxn>
                <a:cxn ang="0">
                  <a:pos x="14" y="146"/>
                </a:cxn>
                <a:cxn ang="0">
                  <a:pos x="14" y="146"/>
                </a:cxn>
              </a:cxnLst>
              <a:rect l="0" t="0" r="r" b="b"/>
              <a:pathLst>
                <a:path w="2137" h="172">
                  <a:moveTo>
                    <a:pt x="14" y="146"/>
                  </a:moveTo>
                  <a:lnTo>
                    <a:pt x="197" y="126"/>
                  </a:lnTo>
                  <a:lnTo>
                    <a:pt x="381" y="108"/>
                  </a:lnTo>
                  <a:lnTo>
                    <a:pt x="620" y="81"/>
                  </a:lnTo>
                  <a:lnTo>
                    <a:pt x="733" y="60"/>
                  </a:lnTo>
                  <a:lnTo>
                    <a:pt x="860" y="33"/>
                  </a:lnTo>
                  <a:lnTo>
                    <a:pt x="1077" y="17"/>
                  </a:lnTo>
                  <a:lnTo>
                    <a:pt x="1475" y="0"/>
                  </a:lnTo>
                  <a:lnTo>
                    <a:pt x="1875" y="5"/>
                  </a:lnTo>
                  <a:lnTo>
                    <a:pt x="1958" y="5"/>
                  </a:lnTo>
                  <a:lnTo>
                    <a:pt x="2108" y="15"/>
                  </a:lnTo>
                  <a:lnTo>
                    <a:pt x="2130" y="27"/>
                  </a:lnTo>
                  <a:lnTo>
                    <a:pt x="2137" y="50"/>
                  </a:lnTo>
                  <a:lnTo>
                    <a:pt x="2127" y="70"/>
                  </a:lnTo>
                  <a:lnTo>
                    <a:pt x="2102" y="76"/>
                  </a:lnTo>
                  <a:lnTo>
                    <a:pt x="1958" y="66"/>
                  </a:lnTo>
                  <a:lnTo>
                    <a:pt x="1875" y="66"/>
                  </a:lnTo>
                  <a:lnTo>
                    <a:pt x="1479" y="60"/>
                  </a:lnTo>
                  <a:lnTo>
                    <a:pt x="1080" y="76"/>
                  </a:lnTo>
                  <a:lnTo>
                    <a:pt x="872" y="91"/>
                  </a:lnTo>
                  <a:lnTo>
                    <a:pt x="743" y="116"/>
                  </a:lnTo>
                  <a:lnTo>
                    <a:pt x="627" y="133"/>
                  </a:lnTo>
                  <a:lnTo>
                    <a:pt x="384" y="152"/>
                  </a:lnTo>
                  <a:lnTo>
                    <a:pt x="15" y="172"/>
                  </a:lnTo>
                  <a:lnTo>
                    <a:pt x="0" y="159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4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1"/>
            <p:cNvSpPr>
              <a:spLocks/>
            </p:cNvSpPr>
            <p:nvPr/>
          </p:nvSpPr>
          <p:spPr bwMode="auto">
            <a:xfrm>
              <a:off x="5111" y="1146"/>
              <a:ext cx="68" cy="327"/>
            </a:xfrm>
            <a:custGeom>
              <a:avLst/>
              <a:gdLst/>
              <a:ahLst/>
              <a:cxnLst>
                <a:cxn ang="0">
                  <a:pos x="136" y="29"/>
                </a:cxn>
                <a:cxn ang="0">
                  <a:pos x="121" y="211"/>
                </a:cxn>
                <a:cxn ang="0">
                  <a:pos x="93" y="393"/>
                </a:cxn>
                <a:cxn ang="0">
                  <a:pos x="75" y="509"/>
                </a:cxn>
                <a:cxn ang="0">
                  <a:pos x="53" y="652"/>
                </a:cxn>
                <a:cxn ang="0">
                  <a:pos x="0" y="560"/>
                </a:cxn>
                <a:cxn ang="0">
                  <a:pos x="15" y="482"/>
                </a:cxn>
                <a:cxn ang="0">
                  <a:pos x="43" y="385"/>
                </a:cxn>
                <a:cxn ang="0">
                  <a:pos x="73" y="29"/>
                </a:cxn>
                <a:cxn ang="0">
                  <a:pos x="83" y="6"/>
                </a:cxn>
                <a:cxn ang="0">
                  <a:pos x="104" y="0"/>
                </a:cxn>
                <a:cxn ang="0">
                  <a:pos x="136" y="29"/>
                </a:cxn>
                <a:cxn ang="0">
                  <a:pos x="136" y="29"/>
                </a:cxn>
              </a:cxnLst>
              <a:rect l="0" t="0" r="r" b="b"/>
              <a:pathLst>
                <a:path w="136" h="652">
                  <a:moveTo>
                    <a:pt x="136" y="29"/>
                  </a:moveTo>
                  <a:lnTo>
                    <a:pt x="121" y="211"/>
                  </a:lnTo>
                  <a:lnTo>
                    <a:pt x="93" y="393"/>
                  </a:lnTo>
                  <a:lnTo>
                    <a:pt x="75" y="509"/>
                  </a:lnTo>
                  <a:lnTo>
                    <a:pt x="53" y="652"/>
                  </a:lnTo>
                  <a:lnTo>
                    <a:pt x="0" y="560"/>
                  </a:lnTo>
                  <a:lnTo>
                    <a:pt x="15" y="482"/>
                  </a:lnTo>
                  <a:lnTo>
                    <a:pt x="43" y="385"/>
                  </a:lnTo>
                  <a:lnTo>
                    <a:pt x="73" y="29"/>
                  </a:lnTo>
                  <a:lnTo>
                    <a:pt x="83" y="6"/>
                  </a:lnTo>
                  <a:lnTo>
                    <a:pt x="104" y="0"/>
                  </a:lnTo>
                  <a:lnTo>
                    <a:pt x="136" y="29"/>
                  </a:lnTo>
                  <a:lnTo>
                    <a:pt x="136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2"/>
            <p:cNvSpPr>
              <a:spLocks/>
            </p:cNvSpPr>
            <p:nvPr/>
          </p:nvSpPr>
          <p:spPr bwMode="auto">
            <a:xfrm>
              <a:off x="4767" y="1234"/>
              <a:ext cx="31" cy="110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45" y="84"/>
                </a:cxn>
                <a:cxn ang="0">
                  <a:pos x="28" y="208"/>
                </a:cxn>
                <a:cxn ang="0">
                  <a:pos x="15" y="220"/>
                </a:cxn>
                <a:cxn ang="0">
                  <a:pos x="4" y="206"/>
                </a:cxn>
                <a:cxn ang="0">
                  <a:pos x="0" y="81"/>
                </a:cxn>
                <a:cxn ang="0">
                  <a:pos x="23" y="11"/>
                </a:cxn>
                <a:cxn ang="0">
                  <a:pos x="35" y="0"/>
                </a:cxn>
                <a:cxn ang="0">
                  <a:pos x="50" y="0"/>
                </a:cxn>
                <a:cxn ang="0">
                  <a:pos x="61" y="26"/>
                </a:cxn>
                <a:cxn ang="0">
                  <a:pos x="61" y="26"/>
                </a:cxn>
                <a:cxn ang="0">
                  <a:pos x="61" y="26"/>
                </a:cxn>
              </a:cxnLst>
              <a:rect l="0" t="0" r="r" b="b"/>
              <a:pathLst>
                <a:path w="61" h="220">
                  <a:moveTo>
                    <a:pt x="61" y="26"/>
                  </a:moveTo>
                  <a:lnTo>
                    <a:pt x="45" y="84"/>
                  </a:lnTo>
                  <a:lnTo>
                    <a:pt x="28" y="208"/>
                  </a:lnTo>
                  <a:lnTo>
                    <a:pt x="15" y="220"/>
                  </a:lnTo>
                  <a:lnTo>
                    <a:pt x="4" y="206"/>
                  </a:lnTo>
                  <a:lnTo>
                    <a:pt x="0" y="81"/>
                  </a:lnTo>
                  <a:lnTo>
                    <a:pt x="23" y="11"/>
                  </a:lnTo>
                  <a:lnTo>
                    <a:pt x="35" y="0"/>
                  </a:lnTo>
                  <a:lnTo>
                    <a:pt x="50" y="0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3"/>
            <p:cNvSpPr>
              <a:spLocks/>
            </p:cNvSpPr>
            <p:nvPr/>
          </p:nvSpPr>
          <p:spPr bwMode="auto">
            <a:xfrm>
              <a:off x="4780" y="1219"/>
              <a:ext cx="334" cy="28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238" y="0"/>
                </a:cxn>
                <a:cxn ang="0">
                  <a:pos x="458" y="7"/>
                </a:cxn>
                <a:cxn ang="0">
                  <a:pos x="657" y="31"/>
                </a:cxn>
                <a:cxn ang="0">
                  <a:pos x="668" y="45"/>
                </a:cxn>
                <a:cxn ang="0">
                  <a:pos x="655" y="56"/>
                </a:cxn>
                <a:cxn ang="0">
                  <a:pos x="456" y="56"/>
                </a:cxn>
                <a:cxn ang="0">
                  <a:pos x="240" y="45"/>
                </a:cxn>
                <a:cxn ang="0">
                  <a:pos x="25" y="56"/>
                </a:cxn>
                <a:cxn ang="0">
                  <a:pos x="0" y="40"/>
                </a:cxn>
                <a:cxn ang="0">
                  <a:pos x="3" y="25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668" h="56">
                  <a:moveTo>
                    <a:pt x="18" y="17"/>
                  </a:moveTo>
                  <a:lnTo>
                    <a:pt x="238" y="0"/>
                  </a:lnTo>
                  <a:lnTo>
                    <a:pt x="458" y="7"/>
                  </a:lnTo>
                  <a:lnTo>
                    <a:pt x="657" y="31"/>
                  </a:lnTo>
                  <a:lnTo>
                    <a:pt x="668" y="45"/>
                  </a:lnTo>
                  <a:lnTo>
                    <a:pt x="655" y="56"/>
                  </a:lnTo>
                  <a:lnTo>
                    <a:pt x="456" y="56"/>
                  </a:lnTo>
                  <a:lnTo>
                    <a:pt x="240" y="45"/>
                  </a:lnTo>
                  <a:lnTo>
                    <a:pt x="25" y="5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4"/>
            <p:cNvSpPr>
              <a:spLocks/>
            </p:cNvSpPr>
            <p:nvPr/>
          </p:nvSpPr>
          <p:spPr bwMode="auto">
            <a:xfrm>
              <a:off x="4895" y="1279"/>
              <a:ext cx="190" cy="54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26" y="79"/>
                </a:cxn>
                <a:cxn ang="0">
                  <a:pos x="62" y="61"/>
                </a:cxn>
                <a:cxn ang="0">
                  <a:pos x="81" y="26"/>
                </a:cxn>
                <a:cxn ang="0">
                  <a:pos x="87" y="8"/>
                </a:cxn>
                <a:cxn ang="0">
                  <a:pos x="105" y="2"/>
                </a:cxn>
                <a:cxn ang="0">
                  <a:pos x="170" y="0"/>
                </a:cxn>
                <a:cxn ang="0">
                  <a:pos x="299" y="0"/>
                </a:cxn>
                <a:cxn ang="0">
                  <a:pos x="365" y="15"/>
                </a:cxn>
                <a:cxn ang="0">
                  <a:pos x="378" y="26"/>
                </a:cxn>
                <a:cxn ang="0">
                  <a:pos x="365" y="38"/>
                </a:cxn>
                <a:cxn ang="0">
                  <a:pos x="299" y="58"/>
                </a:cxn>
                <a:cxn ang="0">
                  <a:pos x="170" y="58"/>
                </a:cxn>
                <a:cxn ang="0">
                  <a:pos x="125" y="56"/>
                </a:cxn>
                <a:cxn ang="0">
                  <a:pos x="107" y="79"/>
                </a:cxn>
                <a:cxn ang="0">
                  <a:pos x="79" y="96"/>
                </a:cxn>
                <a:cxn ang="0">
                  <a:pos x="13" y="109"/>
                </a:cxn>
                <a:cxn ang="0">
                  <a:pos x="0" y="98"/>
                </a:cxn>
                <a:cxn ang="0">
                  <a:pos x="11" y="17"/>
                </a:cxn>
                <a:cxn ang="0">
                  <a:pos x="28" y="10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</a:cxnLst>
              <a:rect l="0" t="0" r="r" b="b"/>
              <a:pathLst>
                <a:path w="378" h="109">
                  <a:moveTo>
                    <a:pt x="34" y="26"/>
                  </a:moveTo>
                  <a:lnTo>
                    <a:pt x="26" y="79"/>
                  </a:lnTo>
                  <a:lnTo>
                    <a:pt x="62" y="61"/>
                  </a:lnTo>
                  <a:lnTo>
                    <a:pt x="81" y="26"/>
                  </a:lnTo>
                  <a:lnTo>
                    <a:pt x="87" y="8"/>
                  </a:lnTo>
                  <a:lnTo>
                    <a:pt x="105" y="2"/>
                  </a:lnTo>
                  <a:lnTo>
                    <a:pt x="170" y="0"/>
                  </a:lnTo>
                  <a:lnTo>
                    <a:pt x="299" y="0"/>
                  </a:lnTo>
                  <a:lnTo>
                    <a:pt x="365" y="15"/>
                  </a:lnTo>
                  <a:lnTo>
                    <a:pt x="378" y="26"/>
                  </a:lnTo>
                  <a:lnTo>
                    <a:pt x="365" y="38"/>
                  </a:lnTo>
                  <a:lnTo>
                    <a:pt x="299" y="58"/>
                  </a:lnTo>
                  <a:lnTo>
                    <a:pt x="170" y="58"/>
                  </a:lnTo>
                  <a:lnTo>
                    <a:pt x="125" y="56"/>
                  </a:lnTo>
                  <a:lnTo>
                    <a:pt x="107" y="79"/>
                  </a:lnTo>
                  <a:lnTo>
                    <a:pt x="79" y="96"/>
                  </a:lnTo>
                  <a:lnTo>
                    <a:pt x="13" y="109"/>
                  </a:lnTo>
                  <a:lnTo>
                    <a:pt x="0" y="98"/>
                  </a:lnTo>
                  <a:lnTo>
                    <a:pt x="11" y="17"/>
                  </a:lnTo>
                  <a:lnTo>
                    <a:pt x="28" y="1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5"/>
            <p:cNvSpPr>
              <a:spLocks/>
            </p:cNvSpPr>
            <p:nvPr/>
          </p:nvSpPr>
          <p:spPr bwMode="auto">
            <a:xfrm>
              <a:off x="4034" y="1312"/>
              <a:ext cx="1020" cy="7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7" y="17"/>
                </a:cxn>
                <a:cxn ang="0">
                  <a:pos x="1481" y="56"/>
                </a:cxn>
                <a:cxn ang="0">
                  <a:pos x="1761" y="66"/>
                </a:cxn>
                <a:cxn ang="0">
                  <a:pos x="2010" y="83"/>
                </a:cxn>
                <a:cxn ang="0">
                  <a:pos x="2033" y="91"/>
                </a:cxn>
                <a:cxn ang="0">
                  <a:pos x="2040" y="113"/>
                </a:cxn>
                <a:cxn ang="0">
                  <a:pos x="2033" y="134"/>
                </a:cxn>
                <a:cxn ang="0">
                  <a:pos x="2010" y="144"/>
                </a:cxn>
                <a:cxn ang="0">
                  <a:pos x="1756" y="127"/>
                </a:cxn>
                <a:cxn ang="0">
                  <a:pos x="1476" y="117"/>
                </a:cxn>
                <a:cxn ang="0">
                  <a:pos x="514" y="61"/>
                </a:cxn>
                <a:cxn ang="0">
                  <a:pos x="263" y="38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040" h="144">
                  <a:moveTo>
                    <a:pt x="13" y="0"/>
                  </a:moveTo>
                  <a:lnTo>
                    <a:pt x="517" y="17"/>
                  </a:lnTo>
                  <a:lnTo>
                    <a:pt x="1481" y="56"/>
                  </a:lnTo>
                  <a:lnTo>
                    <a:pt x="1761" y="66"/>
                  </a:lnTo>
                  <a:lnTo>
                    <a:pt x="2010" y="83"/>
                  </a:lnTo>
                  <a:lnTo>
                    <a:pt x="2033" y="91"/>
                  </a:lnTo>
                  <a:lnTo>
                    <a:pt x="2040" y="113"/>
                  </a:lnTo>
                  <a:lnTo>
                    <a:pt x="2033" y="134"/>
                  </a:lnTo>
                  <a:lnTo>
                    <a:pt x="2010" y="144"/>
                  </a:lnTo>
                  <a:lnTo>
                    <a:pt x="1756" y="127"/>
                  </a:lnTo>
                  <a:lnTo>
                    <a:pt x="1476" y="117"/>
                  </a:lnTo>
                  <a:lnTo>
                    <a:pt x="514" y="61"/>
                  </a:lnTo>
                  <a:lnTo>
                    <a:pt x="263" y="38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86"/>
            <p:cNvSpPr>
              <a:spLocks/>
            </p:cNvSpPr>
            <p:nvPr/>
          </p:nvSpPr>
          <p:spPr bwMode="auto">
            <a:xfrm>
              <a:off x="3882" y="1529"/>
              <a:ext cx="929" cy="5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355" y="0"/>
                </a:cxn>
                <a:cxn ang="0">
                  <a:pos x="911" y="20"/>
                </a:cxn>
                <a:cxn ang="0">
                  <a:pos x="1170" y="35"/>
                </a:cxn>
                <a:cxn ang="0">
                  <a:pos x="1464" y="48"/>
                </a:cxn>
                <a:cxn ang="0">
                  <a:pos x="1656" y="61"/>
                </a:cxn>
                <a:cxn ang="0">
                  <a:pos x="1846" y="71"/>
                </a:cxn>
                <a:cxn ang="0">
                  <a:pos x="1858" y="82"/>
                </a:cxn>
                <a:cxn ang="0">
                  <a:pos x="1846" y="96"/>
                </a:cxn>
                <a:cxn ang="0">
                  <a:pos x="1655" y="104"/>
                </a:cxn>
                <a:cxn ang="0">
                  <a:pos x="1463" y="111"/>
                </a:cxn>
                <a:cxn ang="0">
                  <a:pos x="909" y="82"/>
                </a:cxn>
                <a:cxn ang="0">
                  <a:pos x="649" y="69"/>
                </a:cxn>
                <a:cxn ang="0">
                  <a:pos x="355" y="64"/>
                </a:cxn>
                <a:cxn ang="0">
                  <a:pos x="21" y="48"/>
                </a:cxn>
                <a:cxn ang="0">
                  <a:pos x="0" y="26"/>
                </a:cxn>
                <a:cxn ang="0">
                  <a:pos x="5" y="11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858" h="111">
                  <a:moveTo>
                    <a:pt x="19" y="5"/>
                  </a:moveTo>
                  <a:lnTo>
                    <a:pt x="355" y="0"/>
                  </a:lnTo>
                  <a:lnTo>
                    <a:pt x="911" y="20"/>
                  </a:lnTo>
                  <a:lnTo>
                    <a:pt x="1170" y="35"/>
                  </a:lnTo>
                  <a:lnTo>
                    <a:pt x="1464" y="48"/>
                  </a:lnTo>
                  <a:lnTo>
                    <a:pt x="1656" y="61"/>
                  </a:lnTo>
                  <a:lnTo>
                    <a:pt x="1846" y="71"/>
                  </a:lnTo>
                  <a:lnTo>
                    <a:pt x="1858" y="82"/>
                  </a:lnTo>
                  <a:lnTo>
                    <a:pt x="1846" y="96"/>
                  </a:lnTo>
                  <a:lnTo>
                    <a:pt x="1655" y="104"/>
                  </a:lnTo>
                  <a:lnTo>
                    <a:pt x="1463" y="111"/>
                  </a:lnTo>
                  <a:lnTo>
                    <a:pt x="909" y="82"/>
                  </a:lnTo>
                  <a:lnTo>
                    <a:pt x="649" y="69"/>
                  </a:lnTo>
                  <a:lnTo>
                    <a:pt x="355" y="64"/>
                  </a:lnTo>
                  <a:lnTo>
                    <a:pt x="21" y="48"/>
                  </a:lnTo>
                  <a:lnTo>
                    <a:pt x="0" y="26"/>
                  </a:lnTo>
                  <a:lnTo>
                    <a:pt x="5" y="11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87"/>
            <p:cNvSpPr>
              <a:spLocks/>
            </p:cNvSpPr>
            <p:nvPr/>
          </p:nvSpPr>
          <p:spPr bwMode="auto">
            <a:xfrm>
              <a:off x="5081" y="1372"/>
              <a:ext cx="124" cy="183"/>
            </a:xfrm>
            <a:custGeom>
              <a:avLst/>
              <a:gdLst/>
              <a:ahLst/>
              <a:cxnLst>
                <a:cxn ang="0">
                  <a:pos x="21" y="6"/>
                </a:cxn>
                <a:cxn ang="0">
                  <a:pos x="46" y="59"/>
                </a:cxn>
                <a:cxn ang="0">
                  <a:pos x="71" y="104"/>
                </a:cxn>
                <a:cxn ang="0">
                  <a:pos x="100" y="147"/>
                </a:cxn>
                <a:cxn ang="0">
                  <a:pos x="138" y="193"/>
                </a:cxn>
                <a:cxn ang="0">
                  <a:pos x="248" y="339"/>
                </a:cxn>
                <a:cxn ang="0">
                  <a:pos x="241" y="360"/>
                </a:cxn>
                <a:cxn ang="0">
                  <a:pos x="223" y="367"/>
                </a:cxn>
                <a:cxn ang="0">
                  <a:pos x="195" y="342"/>
                </a:cxn>
                <a:cxn ang="0">
                  <a:pos x="185" y="304"/>
                </a:cxn>
                <a:cxn ang="0">
                  <a:pos x="163" y="274"/>
                </a:cxn>
                <a:cxn ang="0">
                  <a:pos x="107" y="218"/>
                </a:cxn>
                <a:cxn ang="0">
                  <a:pos x="44" y="122"/>
                </a:cxn>
                <a:cxn ang="0">
                  <a:pos x="0" y="16"/>
                </a:cxn>
                <a:cxn ang="0">
                  <a:pos x="6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21" y="6"/>
                </a:cxn>
              </a:cxnLst>
              <a:rect l="0" t="0" r="r" b="b"/>
              <a:pathLst>
                <a:path w="248" h="367">
                  <a:moveTo>
                    <a:pt x="21" y="6"/>
                  </a:moveTo>
                  <a:lnTo>
                    <a:pt x="46" y="59"/>
                  </a:lnTo>
                  <a:lnTo>
                    <a:pt x="71" y="104"/>
                  </a:lnTo>
                  <a:lnTo>
                    <a:pt x="100" y="147"/>
                  </a:lnTo>
                  <a:lnTo>
                    <a:pt x="138" y="193"/>
                  </a:lnTo>
                  <a:lnTo>
                    <a:pt x="248" y="339"/>
                  </a:lnTo>
                  <a:lnTo>
                    <a:pt x="241" y="360"/>
                  </a:lnTo>
                  <a:lnTo>
                    <a:pt x="223" y="367"/>
                  </a:lnTo>
                  <a:lnTo>
                    <a:pt x="195" y="342"/>
                  </a:lnTo>
                  <a:lnTo>
                    <a:pt x="185" y="304"/>
                  </a:lnTo>
                  <a:lnTo>
                    <a:pt x="163" y="274"/>
                  </a:lnTo>
                  <a:lnTo>
                    <a:pt x="107" y="218"/>
                  </a:lnTo>
                  <a:lnTo>
                    <a:pt x="44" y="122"/>
                  </a:lnTo>
                  <a:lnTo>
                    <a:pt x="0" y="16"/>
                  </a:lnTo>
                  <a:lnTo>
                    <a:pt x="6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88"/>
            <p:cNvSpPr>
              <a:spLocks/>
            </p:cNvSpPr>
            <p:nvPr/>
          </p:nvSpPr>
          <p:spPr bwMode="auto">
            <a:xfrm>
              <a:off x="5138" y="1573"/>
              <a:ext cx="71" cy="70"/>
            </a:xfrm>
            <a:custGeom>
              <a:avLst/>
              <a:gdLst/>
              <a:ahLst/>
              <a:cxnLst>
                <a:cxn ang="0">
                  <a:pos x="142" y="19"/>
                </a:cxn>
                <a:cxn ang="0">
                  <a:pos x="117" y="53"/>
                </a:cxn>
                <a:cxn ang="0">
                  <a:pos x="92" y="83"/>
                </a:cxn>
                <a:cxn ang="0">
                  <a:pos x="36" y="141"/>
                </a:cxn>
                <a:cxn ang="0">
                  <a:pos x="5" y="141"/>
                </a:cxn>
                <a:cxn ang="0">
                  <a:pos x="0" y="128"/>
                </a:cxn>
                <a:cxn ang="0">
                  <a:pos x="5" y="111"/>
                </a:cxn>
                <a:cxn ang="0">
                  <a:pos x="120" y="4"/>
                </a:cxn>
                <a:cxn ang="0">
                  <a:pos x="139" y="0"/>
                </a:cxn>
                <a:cxn ang="0">
                  <a:pos x="142" y="19"/>
                </a:cxn>
                <a:cxn ang="0">
                  <a:pos x="142" y="19"/>
                </a:cxn>
                <a:cxn ang="0">
                  <a:pos x="142" y="19"/>
                </a:cxn>
              </a:cxnLst>
              <a:rect l="0" t="0" r="r" b="b"/>
              <a:pathLst>
                <a:path w="142" h="141">
                  <a:moveTo>
                    <a:pt x="142" y="19"/>
                  </a:moveTo>
                  <a:lnTo>
                    <a:pt x="117" y="53"/>
                  </a:lnTo>
                  <a:lnTo>
                    <a:pt x="92" y="83"/>
                  </a:lnTo>
                  <a:lnTo>
                    <a:pt x="36" y="141"/>
                  </a:lnTo>
                  <a:lnTo>
                    <a:pt x="5" y="141"/>
                  </a:lnTo>
                  <a:lnTo>
                    <a:pt x="0" y="128"/>
                  </a:lnTo>
                  <a:lnTo>
                    <a:pt x="5" y="111"/>
                  </a:lnTo>
                  <a:lnTo>
                    <a:pt x="120" y="4"/>
                  </a:lnTo>
                  <a:lnTo>
                    <a:pt x="139" y="0"/>
                  </a:lnTo>
                  <a:lnTo>
                    <a:pt x="142" y="19"/>
                  </a:lnTo>
                  <a:lnTo>
                    <a:pt x="142" y="19"/>
                  </a:lnTo>
                  <a:lnTo>
                    <a:pt x="14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89"/>
            <p:cNvSpPr>
              <a:spLocks/>
            </p:cNvSpPr>
            <p:nvPr/>
          </p:nvSpPr>
          <p:spPr bwMode="auto">
            <a:xfrm>
              <a:off x="3857" y="1599"/>
              <a:ext cx="1304" cy="53"/>
            </a:xfrm>
            <a:custGeom>
              <a:avLst/>
              <a:gdLst/>
              <a:ahLst/>
              <a:cxnLst>
                <a:cxn ang="0">
                  <a:pos x="21" y="19"/>
                </a:cxn>
                <a:cxn ang="0">
                  <a:pos x="165" y="30"/>
                </a:cxn>
                <a:cxn ang="0">
                  <a:pos x="281" y="14"/>
                </a:cxn>
                <a:cxn ang="0">
                  <a:pos x="382" y="4"/>
                </a:cxn>
                <a:cxn ang="0">
                  <a:pos x="598" y="0"/>
                </a:cxn>
                <a:cxn ang="0">
                  <a:pos x="689" y="0"/>
                </a:cxn>
                <a:cxn ang="0">
                  <a:pos x="1645" y="19"/>
                </a:cxn>
                <a:cxn ang="0">
                  <a:pos x="1724" y="20"/>
                </a:cxn>
                <a:cxn ang="0">
                  <a:pos x="1766" y="22"/>
                </a:cxn>
                <a:cxn ang="0">
                  <a:pos x="2001" y="28"/>
                </a:cxn>
                <a:cxn ang="0">
                  <a:pos x="2040" y="35"/>
                </a:cxn>
                <a:cxn ang="0">
                  <a:pos x="2546" y="53"/>
                </a:cxn>
                <a:cxn ang="0">
                  <a:pos x="2609" y="53"/>
                </a:cxn>
                <a:cxn ang="0">
                  <a:pos x="2586" y="98"/>
                </a:cxn>
                <a:cxn ang="0">
                  <a:pos x="2546" y="106"/>
                </a:cxn>
                <a:cxn ang="0">
                  <a:pos x="2292" y="93"/>
                </a:cxn>
                <a:cxn ang="0">
                  <a:pos x="2039" y="80"/>
                </a:cxn>
                <a:cxn ang="0">
                  <a:pos x="1997" y="78"/>
                </a:cxn>
                <a:cxn ang="0">
                  <a:pos x="1762" y="71"/>
                </a:cxn>
                <a:cxn ang="0">
                  <a:pos x="1723" y="65"/>
                </a:cxn>
                <a:cxn ang="0">
                  <a:pos x="1645" y="68"/>
                </a:cxn>
                <a:cxn ang="0">
                  <a:pos x="689" y="48"/>
                </a:cxn>
                <a:cxn ang="0">
                  <a:pos x="598" y="48"/>
                </a:cxn>
                <a:cxn ang="0">
                  <a:pos x="384" y="40"/>
                </a:cxn>
                <a:cxn ang="0">
                  <a:pos x="169" y="55"/>
                </a:cxn>
                <a:cxn ang="0">
                  <a:pos x="15" y="55"/>
                </a:cxn>
                <a:cxn ang="0">
                  <a:pos x="0" y="33"/>
                </a:cxn>
                <a:cxn ang="0">
                  <a:pos x="7" y="22"/>
                </a:cxn>
                <a:cxn ang="0">
                  <a:pos x="21" y="19"/>
                </a:cxn>
                <a:cxn ang="0">
                  <a:pos x="21" y="19"/>
                </a:cxn>
                <a:cxn ang="0">
                  <a:pos x="21" y="19"/>
                </a:cxn>
              </a:cxnLst>
              <a:rect l="0" t="0" r="r" b="b"/>
              <a:pathLst>
                <a:path w="2609" h="106">
                  <a:moveTo>
                    <a:pt x="21" y="19"/>
                  </a:moveTo>
                  <a:lnTo>
                    <a:pt x="165" y="30"/>
                  </a:lnTo>
                  <a:lnTo>
                    <a:pt x="281" y="14"/>
                  </a:lnTo>
                  <a:lnTo>
                    <a:pt x="382" y="4"/>
                  </a:lnTo>
                  <a:lnTo>
                    <a:pt x="598" y="0"/>
                  </a:lnTo>
                  <a:lnTo>
                    <a:pt x="689" y="0"/>
                  </a:lnTo>
                  <a:lnTo>
                    <a:pt x="1645" y="19"/>
                  </a:lnTo>
                  <a:lnTo>
                    <a:pt x="1724" y="20"/>
                  </a:lnTo>
                  <a:lnTo>
                    <a:pt x="1766" y="22"/>
                  </a:lnTo>
                  <a:lnTo>
                    <a:pt x="2001" y="28"/>
                  </a:lnTo>
                  <a:lnTo>
                    <a:pt x="2040" y="35"/>
                  </a:lnTo>
                  <a:lnTo>
                    <a:pt x="2546" y="53"/>
                  </a:lnTo>
                  <a:lnTo>
                    <a:pt x="2609" y="53"/>
                  </a:lnTo>
                  <a:lnTo>
                    <a:pt x="2586" y="98"/>
                  </a:lnTo>
                  <a:lnTo>
                    <a:pt x="2546" y="106"/>
                  </a:lnTo>
                  <a:lnTo>
                    <a:pt x="2292" y="93"/>
                  </a:lnTo>
                  <a:lnTo>
                    <a:pt x="2039" y="80"/>
                  </a:lnTo>
                  <a:lnTo>
                    <a:pt x="1997" y="78"/>
                  </a:lnTo>
                  <a:lnTo>
                    <a:pt x="1762" y="71"/>
                  </a:lnTo>
                  <a:lnTo>
                    <a:pt x="1723" y="65"/>
                  </a:lnTo>
                  <a:lnTo>
                    <a:pt x="1645" y="68"/>
                  </a:lnTo>
                  <a:lnTo>
                    <a:pt x="689" y="48"/>
                  </a:lnTo>
                  <a:lnTo>
                    <a:pt x="598" y="48"/>
                  </a:lnTo>
                  <a:lnTo>
                    <a:pt x="384" y="40"/>
                  </a:lnTo>
                  <a:lnTo>
                    <a:pt x="169" y="55"/>
                  </a:lnTo>
                  <a:lnTo>
                    <a:pt x="15" y="55"/>
                  </a:lnTo>
                  <a:lnTo>
                    <a:pt x="0" y="33"/>
                  </a:lnTo>
                  <a:lnTo>
                    <a:pt x="7" y="22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0"/>
            <p:cNvSpPr>
              <a:spLocks/>
            </p:cNvSpPr>
            <p:nvPr/>
          </p:nvSpPr>
          <p:spPr bwMode="auto">
            <a:xfrm>
              <a:off x="4103" y="1381"/>
              <a:ext cx="695" cy="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7" y="13"/>
                </a:cxn>
                <a:cxn ang="0">
                  <a:pos x="559" y="35"/>
                </a:cxn>
                <a:cxn ang="0">
                  <a:pos x="744" y="51"/>
                </a:cxn>
                <a:cxn ang="0">
                  <a:pos x="1142" y="86"/>
                </a:cxn>
                <a:cxn ang="0">
                  <a:pos x="1260" y="104"/>
                </a:cxn>
                <a:cxn ang="0">
                  <a:pos x="1379" y="119"/>
                </a:cxn>
                <a:cxn ang="0">
                  <a:pos x="1390" y="132"/>
                </a:cxn>
                <a:cxn ang="0">
                  <a:pos x="1379" y="144"/>
                </a:cxn>
                <a:cxn ang="0">
                  <a:pos x="1138" y="145"/>
                </a:cxn>
                <a:cxn ang="0">
                  <a:pos x="341" y="71"/>
                </a:cxn>
                <a:cxn ang="0">
                  <a:pos x="20" y="45"/>
                </a:cxn>
                <a:cxn ang="0">
                  <a:pos x="0" y="20"/>
                </a:cxn>
                <a:cxn ang="0">
                  <a:pos x="8" y="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390" h="145">
                  <a:moveTo>
                    <a:pt x="25" y="0"/>
                  </a:moveTo>
                  <a:lnTo>
                    <a:pt x="347" y="13"/>
                  </a:lnTo>
                  <a:lnTo>
                    <a:pt x="559" y="35"/>
                  </a:lnTo>
                  <a:lnTo>
                    <a:pt x="744" y="51"/>
                  </a:lnTo>
                  <a:lnTo>
                    <a:pt x="1142" y="86"/>
                  </a:lnTo>
                  <a:lnTo>
                    <a:pt x="1260" y="104"/>
                  </a:lnTo>
                  <a:lnTo>
                    <a:pt x="1379" y="119"/>
                  </a:lnTo>
                  <a:lnTo>
                    <a:pt x="1390" y="132"/>
                  </a:lnTo>
                  <a:lnTo>
                    <a:pt x="1379" y="144"/>
                  </a:lnTo>
                  <a:lnTo>
                    <a:pt x="1138" y="145"/>
                  </a:lnTo>
                  <a:lnTo>
                    <a:pt x="341" y="71"/>
                  </a:lnTo>
                  <a:lnTo>
                    <a:pt x="20" y="45"/>
                  </a:lnTo>
                  <a:lnTo>
                    <a:pt x="0" y="20"/>
                  </a:lnTo>
                  <a:lnTo>
                    <a:pt x="8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1"/>
            <p:cNvSpPr>
              <a:spLocks/>
            </p:cNvSpPr>
            <p:nvPr/>
          </p:nvSpPr>
          <p:spPr bwMode="auto">
            <a:xfrm>
              <a:off x="4068" y="1447"/>
              <a:ext cx="506" cy="5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19" y="13"/>
                </a:cxn>
                <a:cxn ang="0">
                  <a:pos x="506" y="28"/>
                </a:cxn>
                <a:cxn ang="0">
                  <a:pos x="754" y="53"/>
                </a:cxn>
                <a:cxn ang="0">
                  <a:pos x="868" y="70"/>
                </a:cxn>
                <a:cxn ang="0">
                  <a:pos x="1000" y="85"/>
                </a:cxn>
                <a:cxn ang="0">
                  <a:pos x="1011" y="98"/>
                </a:cxn>
                <a:cxn ang="0">
                  <a:pos x="998" y="108"/>
                </a:cxn>
                <a:cxn ang="0">
                  <a:pos x="504" y="81"/>
                </a:cxn>
                <a:cxn ang="0">
                  <a:pos x="314" y="66"/>
                </a:cxn>
                <a:cxn ang="0">
                  <a:pos x="163" y="40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11" h="108">
                  <a:moveTo>
                    <a:pt x="13" y="0"/>
                  </a:moveTo>
                  <a:lnTo>
                    <a:pt x="319" y="13"/>
                  </a:lnTo>
                  <a:lnTo>
                    <a:pt x="506" y="28"/>
                  </a:lnTo>
                  <a:lnTo>
                    <a:pt x="754" y="53"/>
                  </a:lnTo>
                  <a:lnTo>
                    <a:pt x="868" y="70"/>
                  </a:lnTo>
                  <a:lnTo>
                    <a:pt x="1000" y="85"/>
                  </a:lnTo>
                  <a:lnTo>
                    <a:pt x="1011" y="98"/>
                  </a:lnTo>
                  <a:lnTo>
                    <a:pt x="998" y="108"/>
                  </a:lnTo>
                  <a:lnTo>
                    <a:pt x="504" y="81"/>
                  </a:lnTo>
                  <a:lnTo>
                    <a:pt x="314" y="66"/>
                  </a:lnTo>
                  <a:lnTo>
                    <a:pt x="163" y="40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2"/>
            <p:cNvSpPr>
              <a:spLocks/>
            </p:cNvSpPr>
            <p:nvPr/>
          </p:nvSpPr>
          <p:spPr bwMode="auto">
            <a:xfrm>
              <a:off x="4896" y="1431"/>
              <a:ext cx="153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80" y="6"/>
                </a:cxn>
                <a:cxn ang="0">
                  <a:pos x="306" y="33"/>
                </a:cxn>
                <a:cxn ang="0">
                  <a:pos x="300" y="51"/>
                </a:cxn>
                <a:cxn ang="0">
                  <a:pos x="280" y="59"/>
                </a:cxn>
                <a:cxn ang="0">
                  <a:pos x="144" y="46"/>
                </a:cxn>
                <a:cxn ang="0">
                  <a:pos x="10" y="25"/>
                </a:cxn>
                <a:cxn ang="0">
                  <a:pos x="0" y="11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06" h="59">
                  <a:moveTo>
                    <a:pt x="13" y="0"/>
                  </a:moveTo>
                  <a:lnTo>
                    <a:pt x="280" y="6"/>
                  </a:lnTo>
                  <a:lnTo>
                    <a:pt x="306" y="33"/>
                  </a:lnTo>
                  <a:lnTo>
                    <a:pt x="300" y="51"/>
                  </a:lnTo>
                  <a:lnTo>
                    <a:pt x="280" y="59"/>
                  </a:lnTo>
                  <a:lnTo>
                    <a:pt x="144" y="46"/>
                  </a:lnTo>
                  <a:lnTo>
                    <a:pt x="10" y="25"/>
                  </a:lnTo>
                  <a:lnTo>
                    <a:pt x="0" y="1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3"/>
            <p:cNvSpPr>
              <a:spLocks/>
            </p:cNvSpPr>
            <p:nvPr/>
          </p:nvSpPr>
          <p:spPr bwMode="auto">
            <a:xfrm>
              <a:off x="4930" y="1470"/>
              <a:ext cx="155" cy="27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47" y="15"/>
                </a:cxn>
                <a:cxn ang="0">
                  <a:pos x="283" y="0"/>
                </a:cxn>
                <a:cxn ang="0">
                  <a:pos x="311" y="25"/>
                </a:cxn>
                <a:cxn ang="0">
                  <a:pos x="306" y="43"/>
                </a:cxn>
                <a:cxn ang="0">
                  <a:pos x="288" y="53"/>
                </a:cxn>
                <a:cxn ang="0">
                  <a:pos x="149" y="53"/>
                </a:cxn>
                <a:cxn ang="0">
                  <a:pos x="10" y="42"/>
                </a:cxn>
                <a:cxn ang="0">
                  <a:pos x="0" y="29"/>
                </a:cxn>
                <a:cxn ang="0">
                  <a:pos x="13" y="17"/>
                </a:cxn>
                <a:cxn ang="0">
                  <a:pos x="13" y="17"/>
                </a:cxn>
                <a:cxn ang="0">
                  <a:pos x="13" y="17"/>
                </a:cxn>
              </a:cxnLst>
              <a:rect l="0" t="0" r="r" b="b"/>
              <a:pathLst>
                <a:path w="311" h="53">
                  <a:moveTo>
                    <a:pt x="13" y="17"/>
                  </a:moveTo>
                  <a:lnTo>
                    <a:pt x="147" y="15"/>
                  </a:lnTo>
                  <a:lnTo>
                    <a:pt x="283" y="0"/>
                  </a:lnTo>
                  <a:lnTo>
                    <a:pt x="311" y="25"/>
                  </a:lnTo>
                  <a:lnTo>
                    <a:pt x="306" y="43"/>
                  </a:lnTo>
                  <a:lnTo>
                    <a:pt x="288" y="53"/>
                  </a:lnTo>
                  <a:lnTo>
                    <a:pt x="149" y="53"/>
                  </a:lnTo>
                  <a:lnTo>
                    <a:pt x="10" y="42"/>
                  </a:lnTo>
                  <a:lnTo>
                    <a:pt x="0" y="2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4"/>
            <p:cNvSpPr>
              <a:spLocks/>
            </p:cNvSpPr>
            <p:nvPr/>
          </p:nvSpPr>
          <p:spPr bwMode="auto">
            <a:xfrm>
              <a:off x="4943" y="1516"/>
              <a:ext cx="179" cy="31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85" y="12"/>
                </a:cxn>
                <a:cxn ang="0">
                  <a:pos x="343" y="0"/>
                </a:cxn>
                <a:cxn ang="0">
                  <a:pos x="358" y="9"/>
                </a:cxn>
                <a:cxn ang="0">
                  <a:pos x="351" y="24"/>
                </a:cxn>
                <a:cxn ang="0">
                  <a:pos x="323" y="42"/>
                </a:cxn>
                <a:cxn ang="0">
                  <a:pos x="293" y="60"/>
                </a:cxn>
                <a:cxn ang="0">
                  <a:pos x="158" y="63"/>
                </a:cxn>
                <a:cxn ang="0">
                  <a:pos x="22" y="58"/>
                </a:cxn>
                <a:cxn ang="0">
                  <a:pos x="0" y="37"/>
                </a:cxn>
                <a:cxn ang="0">
                  <a:pos x="5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</a:cxnLst>
              <a:rect l="0" t="0" r="r" b="b"/>
              <a:pathLst>
                <a:path w="358" h="63">
                  <a:moveTo>
                    <a:pt x="22" y="15"/>
                  </a:moveTo>
                  <a:lnTo>
                    <a:pt x="285" y="12"/>
                  </a:lnTo>
                  <a:lnTo>
                    <a:pt x="343" y="0"/>
                  </a:lnTo>
                  <a:lnTo>
                    <a:pt x="358" y="9"/>
                  </a:lnTo>
                  <a:lnTo>
                    <a:pt x="351" y="24"/>
                  </a:lnTo>
                  <a:lnTo>
                    <a:pt x="323" y="42"/>
                  </a:lnTo>
                  <a:lnTo>
                    <a:pt x="293" y="60"/>
                  </a:lnTo>
                  <a:lnTo>
                    <a:pt x="158" y="63"/>
                  </a:lnTo>
                  <a:lnTo>
                    <a:pt x="22" y="58"/>
                  </a:lnTo>
                  <a:lnTo>
                    <a:pt x="0" y="37"/>
                  </a:lnTo>
                  <a:lnTo>
                    <a:pt x="5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5"/>
            <p:cNvSpPr>
              <a:spLocks/>
            </p:cNvSpPr>
            <p:nvPr/>
          </p:nvSpPr>
          <p:spPr bwMode="auto">
            <a:xfrm>
              <a:off x="4078" y="12"/>
              <a:ext cx="950" cy="258"/>
            </a:xfrm>
            <a:custGeom>
              <a:avLst/>
              <a:gdLst/>
              <a:ahLst/>
              <a:cxnLst>
                <a:cxn ang="0">
                  <a:pos x="4" y="496"/>
                </a:cxn>
                <a:cxn ang="0">
                  <a:pos x="72" y="448"/>
                </a:cxn>
                <a:cxn ang="0">
                  <a:pos x="136" y="407"/>
                </a:cxn>
                <a:cxn ang="0">
                  <a:pos x="260" y="342"/>
                </a:cxn>
                <a:cxn ang="0">
                  <a:pos x="392" y="291"/>
                </a:cxn>
                <a:cxn ang="0">
                  <a:pos x="546" y="246"/>
                </a:cxn>
                <a:cxn ang="0">
                  <a:pos x="650" y="217"/>
                </a:cxn>
                <a:cxn ang="0">
                  <a:pos x="739" y="187"/>
                </a:cxn>
                <a:cxn ang="0">
                  <a:pos x="830" y="159"/>
                </a:cxn>
                <a:cxn ang="0">
                  <a:pos x="935" y="136"/>
                </a:cxn>
                <a:cxn ang="0">
                  <a:pos x="1083" y="99"/>
                </a:cxn>
                <a:cxn ang="0">
                  <a:pos x="1235" y="56"/>
                </a:cxn>
                <a:cxn ang="0">
                  <a:pos x="1406" y="23"/>
                </a:cxn>
                <a:cxn ang="0">
                  <a:pos x="1558" y="7"/>
                </a:cxn>
                <a:cxn ang="0">
                  <a:pos x="1887" y="0"/>
                </a:cxn>
                <a:cxn ang="0">
                  <a:pos x="1900" y="13"/>
                </a:cxn>
                <a:cxn ang="0">
                  <a:pos x="1887" y="27"/>
                </a:cxn>
                <a:cxn ang="0">
                  <a:pos x="1566" y="51"/>
                </a:cxn>
                <a:cxn ang="0">
                  <a:pos x="1417" y="83"/>
                </a:cxn>
                <a:cxn ang="0">
                  <a:pos x="1250" y="122"/>
                </a:cxn>
                <a:cxn ang="0">
                  <a:pos x="1098" y="164"/>
                </a:cxn>
                <a:cxn ang="0">
                  <a:pos x="946" y="198"/>
                </a:cxn>
                <a:cxn ang="0">
                  <a:pos x="754" y="250"/>
                </a:cxn>
                <a:cxn ang="0">
                  <a:pos x="665" y="278"/>
                </a:cxn>
                <a:cxn ang="0">
                  <a:pos x="561" y="308"/>
                </a:cxn>
                <a:cxn ang="0">
                  <a:pos x="409" y="346"/>
                </a:cxn>
                <a:cxn ang="0">
                  <a:pos x="277" y="384"/>
                </a:cxn>
                <a:cxn ang="0">
                  <a:pos x="149" y="437"/>
                </a:cxn>
                <a:cxn ang="0">
                  <a:pos x="86" y="473"/>
                </a:cxn>
                <a:cxn ang="0">
                  <a:pos x="19" y="517"/>
                </a:cxn>
                <a:cxn ang="0">
                  <a:pos x="0" y="514"/>
                </a:cxn>
                <a:cxn ang="0">
                  <a:pos x="4" y="496"/>
                </a:cxn>
                <a:cxn ang="0">
                  <a:pos x="4" y="496"/>
                </a:cxn>
              </a:cxnLst>
              <a:rect l="0" t="0" r="r" b="b"/>
              <a:pathLst>
                <a:path w="1900" h="517">
                  <a:moveTo>
                    <a:pt x="4" y="496"/>
                  </a:moveTo>
                  <a:lnTo>
                    <a:pt x="72" y="448"/>
                  </a:lnTo>
                  <a:lnTo>
                    <a:pt x="136" y="407"/>
                  </a:lnTo>
                  <a:lnTo>
                    <a:pt x="260" y="342"/>
                  </a:lnTo>
                  <a:lnTo>
                    <a:pt x="392" y="291"/>
                  </a:lnTo>
                  <a:lnTo>
                    <a:pt x="546" y="246"/>
                  </a:lnTo>
                  <a:lnTo>
                    <a:pt x="650" y="217"/>
                  </a:lnTo>
                  <a:lnTo>
                    <a:pt x="739" y="187"/>
                  </a:lnTo>
                  <a:lnTo>
                    <a:pt x="830" y="159"/>
                  </a:lnTo>
                  <a:lnTo>
                    <a:pt x="935" y="136"/>
                  </a:lnTo>
                  <a:lnTo>
                    <a:pt x="1083" y="99"/>
                  </a:lnTo>
                  <a:lnTo>
                    <a:pt x="1235" y="56"/>
                  </a:lnTo>
                  <a:lnTo>
                    <a:pt x="1406" y="23"/>
                  </a:lnTo>
                  <a:lnTo>
                    <a:pt x="1558" y="7"/>
                  </a:lnTo>
                  <a:lnTo>
                    <a:pt x="1887" y="0"/>
                  </a:lnTo>
                  <a:lnTo>
                    <a:pt x="1900" y="13"/>
                  </a:lnTo>
                  <a:lnTo>
                    <a:pt x="1887" y="27"/>
                  </a:lnTo>
                  <a:lnTo>
                    <a:pt x="1566" y="51"/>
                  </a:lnTo>
                  <a:lnTo>
                    <a:pt x="1417" y="83"/>
                  </a:lnTo>
                  <a:lnTo>
                    <a:pt x="1250" y="122"/>
                  </a:lnTo>
                  <a:lnTo>
                    <a:pt x="1098" y="164"/>
                  </a:lnTo>
                  <a:lnTo>
                    <a:pt x="946" y="198"/>
                  </a:lnTo>
                  <a:lnTo>
                    <a:pt x="754" y="250"/>
                  </a:lnTo>
                  <a:lnTo>
                    <a:pt x="665" y="278"/>
                  </a:lnTo>
                  <a:lnTo>
                    <a:pt x="561" y="308"/>
                  </a:lnTo>
                  <a:lnTo>
                    <a:pt x="409" y="346"/>
                  </a:lnTo>
                  <a:lnTo>
                    <a:pt x="277" y="384"/>
                  </a:lnTo>
                  <a:lnTo>
                    <a:pt x="149" y="437"/>
                  </a:lnTo>
                  <a:lnTo>
                    <a:pt x="86" y="473"/>
                  </a:lnTo>
                  <a:lnTo>
                    <a:pt x="19" y="517"/>
                  </a:lnTo>
                  <a:lnTo>
                    <a:pt x="0" y="514"/>
                  </a:lnTo>
                  <a:lnTo>
                    <a:pt x="4" y="496"/>
                  </a:lnTo>
                  <a:lnTo>
                    <a:pt x="4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96"/>
            <p:cNvSpPr>
              <a:spLocks/>
            </p:cNvSpPr>
            <p:nvPr/>
          </p:nvSpPr>
          <p:spPr bwMode="auto">
            <a:xfrm>
              <a:off x="5060" y="32"/>
              <a:ext cx="97" cy="14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9" y="60"/>
                </a:cxn>
                <a:cxn ang="0">
                  <a:pos x="125" y="116"/>
                </a:cxn>
                <a:cxn ang="0">
                  <a:pos x="195" y="253"/>
                </a:cxn>
                <a:cxn ang="0">
                  <a:pos x="193" y="280"/>
                </a:cxn>
                <a:cxn ang="0">
                  <a:pos x="175" y="295"/>
                </a:cxn>
                <a:cxn ang="0">
                  <a:pos x="150" y="295"/>
                </a:cxn>
                <a:cxn ang="0">
                  <a:pos x="134" y="275"/>
                </a:cxn>
                <a:cxn ang="0">
                  <a:pos x="107" y="202"/>
                </a:cxn>
                <a:cxn ang="0">
                  <a:pos x="84" y="138"/>
                </a:cxn>
                <a:cxn ang="0">
                  <a:pos x="51" y="78"/>
                </a:cxn>
                <a:cxn ang="0">
                  <a:pos x="29" y="48"/>
                </a:cxn>
                <a:cxn ang="0">
                  <a:pos x="3" y="19"/>
                </a:cxn>
                <a:cxn ang="0">
                  <a:pos x="0" y="9"/>
                </a:cxn>
                <a:cxn ang="0">
                  <a:pos x="3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95" h="295">
                  <a:moveTo>
                    <a:pt x="21" y="0"/>
                  </a:moveTo>
                  <a:lnTo>
                    <a:pt x="79" y="60"/>
                  </a:lnTo>
                  <a:lnTo>
                    <a:pt x="125" y="116"/>
                  </a:lnTo>
                  <a:lnTo>
                    <a:pt x="195" y="253"/>
                  </a:lnTo>
                  <a:lnTo>
                    <a:pt x="193" y="280"/>
                  </a:lnTo>
                  <a:lnTo>
                    <a:pt x="175" y="295"/>
                  </a:lnTo>
                  <a:lnTo>
                    <a:pt x="150" y="295"/>
                  </a:lnTo>
                  <a:lnTo>
                    <a:pt x="134" y="275"/>
                  </a:lnTo>
                  <a:lnTo>
                    <a:pt x="107" y="202"/>
                  </a:lnTo>
                  <a:lnTo>
                    <a:pt x="84" y="138"/>
                  </a:lnTo>
                  <a:lnTo>
                    <a:pt x="51" y="78"/>
                  </a:lnTo>
                  <a:lnTo>
                    <a:pt x="29" y="4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97"/>
            <p:cNvSpPr>
              <a:spLocks/>
            </p:cNvSpPr>
            <p:nvPr/>
          </p:nvSpPr>
          <p:spPr bwMode="auto">
            <a:xfrm>
              <a:off x="4995" y="158"/>
              <a:ext cx="165" cy="862"/>
            </a:xfrm>
            <a:custGeom>
              <a:avLst/>
              <a:gdLst/>
              <a:ahLst/>
              <a:cxnLst>
                <a:cxn ang="0">
                  <a:pos x="329" y="31"/>
                </a:cxn>
                <a:cxn ang="0">
                  <a:pos x="277" y="428"/>
                </a:cxn>
                <a:cxn ang="0">
                  <a:pos x="254" y="553"/>
                </a:cxn>
                <a:cxn ang="0">
                  <a:pos x="229" y="677"/>
                </a:cxn>
                <a:cxn ang="0">
                  <a:pos x="208" y="780"/>
                </a:cxn>
                <a:cxn ang="0">
                  <a:pos x="190" y="872"/>
                </a:cxn>
                <a:cxn ang="0">
                  <a:pos x="155" y="1043"/>
                </a:cxn>
                <a:cxn ang="0">
                  <a:pos x="102" y="1413"/>
                </a:cxn>
                <a:cxn ang="0">
                  <a:pos x="64" y="1692"/>
                </a:cxn>
                <a:cxn ang="0">
                  <a:pos x="53" y="1717"/>
                </a:cxn>
                <a:cxn ang="0">
                  <a:pos x="29" y="1724"/>
                </a:cxn>
                <a:cxn ang="0">
                  <a:pos x="0" y="1691"/>
                </a:cxn>
                <a:cxn ang="0">
                  <a:pos x="16" y="1548"/>
                </a:cxn>
                <a:cxn ang="0">
                  <a:pos x="39" y="1406"/>
                </a:cxn>
                <a:cxn ang="0">
                  <a:pos x="64" y="1208"/>
                </a:cxn>
                <a:cxn ang="0">
                  <a:pos x="96" y="1034"/>
                </a:cxn>
                <a:cxn ang="0">
                  <a:pos x="134" y="863"/>
                </a:cxn>
                <a:cxn ang="0">
                  <a:pos x="153" y="770"/>
                </a:cxn>
                <a:cxn ang="0">
                  <a:pos x="175" y="667"/>
                </a:cxn>
                <a:cxn ang="0">
                  <a:pos x="226" y="420"/>
                </a:cxn>
                <a:cxn ang="0">
                  <a:pos x="274" y="21"/>
                </a:cxn>
                <a:cxn ang="0">
                  <a:pos x="286" y="3"/>
                </a:cxn>
                <a:cxn ang="0">
                  <a:pos x="306" y="0"/>
                </a:cxn>
                <a:cxn ang="0">
                  <a:pos x="329" y="31"/>
                </a:cxn>
                <a:cxn ang="0">
                  <a:pos x="329" y="31"/>
                </a:cxn>
                <a:cxn ang="0">
                  <a:pos x="329" y="31"/>
                </a:cxn>
              </a:cxnLst>
              <a:rect l="0" t="0" r="r" b="b"/>
              <a:pathLst>
                <a:path w="329" h="1724">
                  <a:moveTo>
                    <a:pt x="329" y="31"/>
                  </a:moveTo>
                  <a:lnTo>
                    <a:pt x="277" y="428"/>
                  </a:lnTo>
                  <a:lnTo>
                    <a:pt x="254" y="553"/>
                  </a:lnTo>
                  <a:lnTo>
                    <a:pt x="229" y="677"/>
                  </a:lnTo>
                  <a:lnTo>
                    <a:pt x="208" y="780"/>
                  </a:lnTo>
                  <a:lnTo>
                    <a:pt x="190" y="872"/>
                  </a:lnTo>
                  <a:lnTo>
                    <a:pt x="155" y="1043"/>
                  </a:lnTo>
                  <a:lnTo>
                    <a:pt x="102" y="1413"/>
                  </a:lnTo>
                  <a:lnTo>
                    <a:pt x="64" y="1692"/>
                  </a:lnTo>
                  <a:lnTo>
                    <a:pt x="53" y="1717"/>
                  </a:lnTo>
                  <a:lnTo>
                    <a:pt x="29" y="1724"/>
                  </a:lnTo>
                  <a:lnTo>
                    <a:pt x="0" y="1691"/>
                  </a:lnTo>
                  <a:lnTo>
                    <a:pt x="16" y="1548"/>
                  </a:lnTo>
                  <a:lnTo>
                    <a:pt x="39" y="1406"/>
                  </a:lnTo>
                  <a:lnTo>
                    <a:pt x="64" y="1208"/>
                  </a:lnTo>
                  <a:lnTo>
                    <a:pt x="96" y="1034"/>
                  </a:lnTo>
                  <a:lnTo>
                    <a:pt x="134" y="863"/>
                  </a:lnTo>
                  <a:lnTo>
                    <a:pt x="153" y="770"/>
                  </a:lnTo>
                  <a:lnTo>
                    <a:pt x="175" y="667"/>
                  </a:lnTo>
                  <a:lnTo>
                    <a:pt x="226" y="420"/>
                  </a:lnTo>
                  <a:lnTo>
                    <a:pt x="274" y="21"/>
                  </a:lnTo>
                  <a:lnTo>
                    <a:pt x="286" y="3"/>
                  </a:lnTo>
                  <a:lnTo>
                    <a:pt x="306" y="0"/>
                  </a:lnTo>
                  <a:lnTo>
                    <a:pt x="329" y="31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98"/>
            <p:cNvSpPr>
              <a:spLocks/>
            </p:cNvSpPr>
            <p:nvPr/>
          </p:nvSpPr>
          <p:spPr bwMode="auto">
            <a:xfrm>
              <a:off x="4952" y="88"/>
              <a:ext cx="106" cy="781"/>
            </a:xfrm>
            <a:custGeom>
              <a:avLst/>
              <a:gdLst/>
              <a:ahLst/>
              <a:cxnLst>
                <a:cxn ang="0">
                  <a:pos x="211" y="21"/>
                </a:cxn>
                <a:cxn ang="0">
                  <a:pos x="210" y="215"/>
                </a:cxn>
                <a:cxn ang="0">
                  <a:pos x="201" y="289"/>
                </a:cxn>
                <a:cxn ang="0">
                  <a:pos x="188" y="529"/>
                </a:cxn>
                <a:cxn ang="0">
                  <a:pos x="177" y="768"/>
                </a:cxn>
                <a:cxn ang="0">
                  <a:pos x="147" y="973"/>
                </a:cxn>
                <a:cxn ang="0">
                  <a:pos x="112" y="1180"/>
                </a:cxn>
                <a:cxn ang="0">
                  <a:pos x="91" y="1279"/>
                </a:cxn>
                <a:cxn ang="0">
                  <a:pos x="67" y="1365"/>
                </a:cxn>
                <a:cxn ang="0">
                  <a:pos x="24" y="1550"/>
                </a:cxn>
                <a:cxn ang="0">
                  <a:pos x="10" y="1562"/>
                </a:cxn>
                <a:cxn ang="0">
                  <a:pos x="0" y="1545"/>
                </a:cxn>
                <a:cxn ang="0">
                  <a:pos x="46" y="1168"/>
                </a:cxn>
                <a:cxn ang="0">
                  <a:pos x="110" y="763"/>
                </a:cxn>
                <a:cxn ang="0">
                  <a:pos x="127" y="525"/>
                </a:cxn>
                <a:cxn ang="0">
                  <a:pos x="142" y="286"/>
                </a:cxn>
                <a:cxn ang="0">
                  <a:pos x="147" y="215"/>
                </a:cxn>
                <a:cxn ang="0">
                  <a:pos x="168" y="23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11" y="21"/>
                </a:cxn>
                <a:cxn ang="0">
                  <a:pos x="211" y="21"/>
                </a:cxn>
                <a:cxn ang="0">
                  <a:pos x="211" y="21"/>
                </a:cxn>
              </a:cxnLst>
              <a:rect l="0" t="0" r="r" b="b"/>
              <a:pathLst>
                <a:path w="211" h="1562">
                  <a:moveTo>
                    <a:pt x="211" y="21"/>
                  </a:moveTo>
                  <a:lnTo>
                    <a:pt x="210" y="215"/>
                  </a:lnTo>
                  <a:lnTo>
                    <a:pt x="201" y="289"/>
                  </a:lnTo>
                  <a:lnTo>
                    <a:pt x="188" y="529"/>
                  </a:lnTo>
                  <a:lnTo>
                    <a:pt x="177" y="768"/>
                  </a:lnTo>
                  <a:lnTo>
                    <a:pt x="147" y="973"/>
                  </a:lnTo>
                  <a:lnTo>
                    <a:pt x="112" y="1180"/>
                  </a:lnTo>
                  <a:lnTo>
                    <a:pt x="91" y="1279"/>
                  </a:lnTo>
                  <a:lnTo>
                    <a:pt x="67" y="1365"/>
                  </a:lnTo>
                  <a:lnTo>
                    <a:pt x="24" y="1550"/>
                  </a:lnTo>
                  <a:lnTo>
                    <a:pt x="10" y="1562"/>
                  </a:lnTo>
                  <a:lnTo>
                    <a:pt x="0" y="1545"/>
                  </a:lnTo>
                  <a:lnTo>
                    <a:pt x="46" y="1168"/>
                  </a:lnTo>
                  <a:lnTo>
                    <a:pt x="110" y="763"/>
                  </a:lnTo>
                  <a:lnTo>
                    <a:pt x="127" y="525"/>
                  </a:lnTo>
                  <a:lnTo>
                    <a:pt x="142" y="286"/>
                  </a:lnTo>
                  <a:lnTo>
                    <a:pt x="147" y="215"/>
                  </a:lnTo>
                  <a:lnTo>
                    <a:pt x="168" y="23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99"/>
            <p:cNvSpPr>
              <a:spLocks/>
            </p:cNvSpPr>
            <p:nvPr/>
          </p:nvSpPr>
          <p:spPr bwMode="auto">
            <a:xfrm>
              <a:off x="4077" y="292"/>
              <a:ext cx="183" cy="727"/>
            </a:xfrm>
            <a:custGeom>
              <a:avLst/>
              <a:gdLst/>
              <a:ahLst/>
              <a:cxnLst>
                <a:cxn ang="0">
                  <a:pos x="26" y="12"/>
                </a:cxn>
                <a:cxn ang="0">
                  <a:pos x="48" y="204"/>
                </a:cxn>
                <a:cxn ang="0">
                  <a:pos x="64" y="288"/>
                </a:cxn>
                <a:cxn ang="0">
                  <a:pos x="84" y="369"/>
                </a:cxn>
                <a:cxn ang="0">
                  <a:pos x="109" y="450"/>
                </a:cxn>
                <a:cxn ang="0">
                  <a:pos x="135" y="534"/>
                </a:cxn>
                <a:cxn ang="0">
                  <a:pos x="163" y="622"/>
                </a:cxn>
                <a:cxn ang="0">
                  <a:pos x="195" y="718"/>
                </a:cxn>
                <a:cxn ang="0">
                  <a:pos x="289" y="1115"/>
                </a:cxn>
                <a:cxn ang="0">
                  <a:pos x="362" y="1405"/>
                </a:cxn>
                <a:cxn ang="0">
                  <a:pos x="365" y="1425"/>
                </a:cxn>
                <a:cxn ang="0">
                  <a:pos x="354" y="1455"/>
                </a:cxn>
                <a:cxn ang="0">
                  <a:pos x="325" y="1445"/>
                </a:cxn>
                <a:cxn ang="0">
                  <a:pos x="307" y="1422"/>
                </a:cxn>
                <a:cxn ang="0">
                  <a:pos x="294" y="1343"/>
                </a:cxn>
                <a:cxn ang="0">
                  <a:pos x="278" y="1273"/>
                </a:cxn>
                <a:cxn ang="0">
                  <a:pos x="259" y="1205"/>
                </a:cxn>
                <a:cxn ang="0">
                  <a:pos x="236" y="1129"/>
                </a:cxn>
                <a:cxn ang="0">
                  <a:pos x="155" y="731"/>
                </a:cxn>
                <a:cxn ang="0">
                  <a:pos x="124" y="634"/>
                </a:cxn>
                <a:cxn ang="0">
                  <a:pos x="97" y="543"/>
                </a:cxn>
                <a:cxn ang="0">
                  <a:pos x="53" y="37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26" y="12"/>
                </a:cxn>
              </a:cxnLst>
              <a:rect l="0" t="0" r="r" b="b"/>
              <a:pathLst>
                <a:path w="365" h="1455">
                  <a:moveTo>
                    <a:pt x="26" y="12"/>
                  </a:moveTo>
                  <a:lnTo>
                    <a:pt x="48" y="204"/>
                  </a:lnTo>
                  <a:lnTo>
                    <a:pt x="64" y="288"/>
                  </a:lnTo>
                  <a:lnTo>
                    <a:pt x="84" y="369"/>
                  </a:lnTo>
                  <a:lnTo>
                    <a:pt x="109" y="450"/>
                  </a:lnTo>
                  <a:lnTo>
                    <a:pt x="135" y="534"/>
                  </a:lnTo>
                  <a:lnTo>
                    <a:pt x="163" y="622"/>
                  </a:lnTo>
                  <a:lnTo>
                    <a:pt x="195" y="718"/>
                  </a:lnTo>
                  <a:lnTo>
                    <a:pt x="289" y="1115"/>
                  </a:lnTo>
                  <a:lnTo>
                    <a:pt x="362" y="1405"/>
                  </a:lnTo>
                  <a:lnTo>
                    <a:pt x="365" y="1425"/>
                  </a:lnTo>
                  <a:lnTo>
                    <a:pt x="354" y="1455"/>
                  </a:lnTo>
                  <a:lnTo>
                    <a:pt x="325" y="1445"/>
                  </a:lnTo>
                  <a:lnTo>
                    <a:pt x="307" y="1422"/>
                  </a:lnTo>
                  <a:lnTo>
                    <a:pt x="294" y="1343"/>
                  </a:lnTo>
                  <a:lnTo>
                    <a:pt x="278" y="1273"/>
                  </a:lnTo>
                  <a:lnTo>
                    <a:pt x="259" y="1205"/>
                  </a:lnTo>
                  <a:lnTo>
                    <a:pt x="236" y="1129"/>
                  </a:lnTo>
                  <a:lnTo>
                    <a:pt x="155" y="731"/>
                  </a:lnTo>
                  <a:lnTo>
                    <a:pt x="124" y="634"/>
                  </a:lnTo>
                  <a:lnTo>
                    <a:pt x="97" y="543"/>
                  </a:lnTo>
                  <a:lnTo>
                    <a:pt x="53" y="37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0"/>
            <p:cNvSpPr>
              <a:spLocks/>
            </p:cNvSpPr>
            <p:nvPr/>
          </p:nvSpPr>
          <p:spPr bwMode="auto">
            <a:xfrm>
              <a:off x="4278" y="1023"/>
              <a:ext cx="597" cy="3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71" y="14"/>
                </a:cxn>
                <a:cxn ang="0">
                  <a:pos x="330" y="0"/>
                </a:cxn>
                <a:cxn ang="0">
                  <a:pos x="1162" y="10"/>
                </a:cxn>
                <a:cxn ang="0">
                  <a:pos x="1187" y="20"/>
                </a:cxn>
                <a:cxn ang="0">
                  <a:pos x="1195" y="43"/>
                </a:cxn>
                <a:cxn ang="0">
                  <a:pos x="1187" y="66"/>
                </a:cxn>
                <a:cxn ang="0">
                  <a:pos x="1162" y="76"/>
                </a:cxn>
                <a:cxn ang="0">
                  <a:pos x="747" y="66"/>
                </a:cxn>
                <a:cxn ang="0">
                  <a:pos x="330" y="56"/>
                </a:cxn>
                <a:cxn ang="0">
                  <a:pos x="168" y="55"/>
                </a:cxn>
                <a:cxn ang="0">
                  <a:pos x="9" y="35"/>
                </a:cxn>
                <a:cxn ang="0">
                  <a:pos x="0" y="18"/>
                </a:cxn>
                <a:cxn ang="0">
                  <a:pos x="14" y="9"/>
                </a:cxn>
                <a:cxn ang="0">
                  <a:pos x="14" y="9"/>
                </a:cxn>
                <a:cxn ang="0">
                  <a:pos x="14" y="9"/>
                </a:cxn>
              </a:cxnLst>
              <a:rect l="0" t="0" r="r" b="b"/>
              <a:pathLst>
                <a:path w="1195" h="76">
                  <a:moveTo>
                    <a:pt x="14" y="9"/>
                  </a:moveTo>
                  <a:lnTo>
                    <a:pt x="171" y="14"/>
                  </a:lnTo>
                  <a:lnTo>
                    <a:pt x="330" y="0"/>
                  </a:lnTo>
                  <a:lnTo>
                    <a:pt x="1162" y="10"/>
                  </a:lnTo>
                  <a:lnTo>
                    <a:pt x="1187" y="20"/>
                  </a:lnTo>
                  <a:lnTo>
                    <a:pt x="1195" y="43"/>
                  </a:lnTo>
                  <a:lnTo>
                    <a:pt x="1187" y="66"/>
                  </a:lnTo>
                  <a:lnTo>
                    <a:pt x="1162" y="76"/>
                  </a:lnTo>
                  <a:lnTo>
                    <a:pt x="747" y="66"/>
                  </a:lnTo>
                  <a:lnTo>
                    <a:pt x="330" y="56"/>
                  </a:lnTo>
                  <a:lnTo>
                    <a:pt x="168" y="55"/>
                  </a:lnTo>
                  <a:lnTo>
                    <a:pt x="9" y="35"/>
                  </a:lnTo>
                  <a:lnTo>
                    <a:pt x="0" y="1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1"/>
            <p:cNvSpPr>
              <a:spLocks/>
            </p:cNvSpPr>
            <p:nvPr/>
          </p:nvSpPr>
          <p:spPr bwMode="auto">
            <a:xfrm>
              <a:off x="4888" y="1025"/>
              <a:ext cx="113" cy="41"/>
            </a:xfrm>
            <a:custGeom>
              <a:avLst/>
              <a:gdLst/>
              <a:ahLst/>
              <a:cxnLst>
                <a:cxn ang="0">
                  <a:pos x="23" y="34"/>
                </a:cxn>
                <a:cxn ang="0">
                  <a:pos x="89" y="21"/>
                </a:cxn>
                <a:cxn ang="0">
                  <a:pos x="210" y="0"/>
                </a:cxn>
                <a:cxn ang="0">
                  <a:pos x="226" y="6"/>
                </a:cxn>
                <a:cxn ang="0">
                  <a:pos x="218" y="24"/>
                </a:cxn>
                <a:cxn ang="0">
                  <a:pos x="160" y="51"/>
                </a:cxn>
                <a:cxn ang="0">
                  <a:pos x="104" y="79"/>
                </a:cxn>
                <a:cxn ang="0">
                  <a:pos x="23" y="82"/>
                </a:cxn>
                <a:cxn ang="0">
                  <a:pos x="0" y="59"/>
                </a:cxn>
                <a:cxn ang="0">
                  <a:pos x="5" y="43"/>
                </a:cxn>
                <a:cxn ang="0">
                  <a:pos x="23" y="34"/>
                </a:cxn>
                <a:cxn ang="0">
                  <a:pos x="23" y="34"/>
                </a:cxn>
                <a:cxn ang="0">
                  <a:pos x="23" y="34"/>
                </a:cxn>
              </a:cxnLst>
              <a:rect l="0" t="0" r="r" b="b"/>
              <a:pathLst>
                <a:path w="226" h="82">
                  <a:moveTo>
                    <a:pt x="23" y="34"/>
                  </a:moveTo>
                  <a:lnTo>
                    <a:pt x="89" y="21"/>
                  </a:lnTo>
                  <a:lnTo>
                    <a:pt x="210" y="0"/>
                  </a:lnTo>
                  <a:lnTo>
                    <a:pt x="226" y="6"/>
                  </a:lnTo>
                  <a:lnTo>
                    <a:pt x="218" y="24"/>
                  </a:lnTo>
                  <a:lnTo>
                    <a:pt x="160" y="51"/>
                  </a:lnTo>
                  <a:lnTo>
                    <a:pt x="104" y="79"/>
                  </a:lnTo>
                  <a:lnTo>
                    <a:pt x="23" y="82"/>
                  </a:lnTo>
                  <a:lnTo>
                    <a:pt x="0" y="59"/>
                  </a:lnTo>
                  <a:lnTo>
                    <a:pt x="5" y="4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2"/>
            <p:cNvSpPr>
              <a:spLocks/>
            </p:cNvSpPr>
            <p:nvPr/>
          </p:nvSpPr>
          <p:spPr bwMode="auto">
            <a:xfrm>
              <a:off x="4338" y="1033"/>
              <a:ext cx="91" cy="123"/>
            </a:xfrm>
            <a:custGeom>
              <a:avLst/>
              <a:gdLst/>
              <a:ahLst/>
              <a:cxnLst>
                <a:cxn ang="0">
                  <a:pos x="147" y="17"/>
                </a:cxn>
                <a:cxn ang="0">
                  <a:pos x="182" y="86"/>
                </a:cxn>
                <a:cxn ang="0">
                  <a:pos x="180" y="108"/>
                </a:cxn>
                <a:cxn ang="0">
                  <a:pos x="152" y="160"/>
                </a:cxn>
                <a:cxn ang="0">
                  <a:pos x="116" y="197"/>
                </a:cxn>
                <a:cxn ang="0">
                  <a:pos x="70" y="223"/>
                </a:cxn>
                <a:cxn ang="0">
                  <a:pos x="18" y="246"/>
                </a:cxn>
                <a:cxn ang="0">
                  <a:pos x="0" y="240"/>
                </a:cxn>
                <a:cxn ang="0">
                  <a:pos x="7" y="223"/>
                </a:cxn>
                <a:cxn ang="0">
                  <a:pos x="73" y="172"/>
                </a:cxn>
                <a:cxn ang="0">
                  <a:pos x="113" y="96"/>
                </a:cxn>
                <a:cxn ang="0">
                  <a:pos x="90" y="41"/>
                </a:cxn>
                <a:cxn ang="0">
                  <a:pos x="90" y="17"/>
                </a:cxn>
                <a:cxn ang="0">
                  <a:pos x="106" y="0"/>
                </a:cxn>
                <a:cxn ang="0">
                  <a:pos x="147" y="17"/>
                </a:cxn>
                <a:cxn ang="0">
                  <a:pos x="147" y="17"/>
                </a:cxn>
                <a:cxn ang="0">
                  <a:pos x="147" y="17"/>
                </a:cxn>
              </a:cxnLst>
              <a:rect l="0" t="0" r="r" b="b"/>
              <a:pathLst>
                <a:path w="182" h="246">
                  <a:moveTo>
                    <a:pt x="147" y="17"/>
                  </a:moveTo>
                  <a:lnTo>
                    <a:pt x="182" y="86"/>
                  </a:lnTo>
                  <a:lnTo>
                    <a:pt x="180" y="108"/>
                  </a:lnTo>
                  <a:lnTo>
                    <a:pt x="152" y="160"/>
                  </a:lnTo>
                  <a:lnTo>
                    <a:pt x="116" y="197"/>
                  </a:lnTo>
                  <a:lnTo>
                    <a:pt x="70" y="223"/>
                  </a:lnTo>
                  <a:lnTo>
                    <a:pt x="18" y="246"/>
                  </a:lnTo>
                  <a:lnTo>
                    <a:pt x="0" y="240"/>
                  </a:lnTo>
                  <a:lnTo>
                    <a:pt x="7" y="223"/>
                  </a:lnTo>
                  <a:lnTo>
                    <a:pt x="73" y="172"/>
                  </a:lnTo>
                  <a:lnTo>
                    <a:pt x="113" y="96"/>
                  </a:lnTo>
                  <a:lnTo>
                    <a:pt x="90" y="41"/>
                  </a:lnTo>
                  <a:lnTo>
                    <a:pt x="90" y="17"/>
                  </a:lnTo>
                  <a:lnTo>
                    <a:pt x="106" y="0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3"/>
            <p:cNvSpPr>
              <a:spLocks/>
            </p:cNvSpPr>
            <p:nvPr/>
          </p:nvSpPr>
          <p:spPr bwMode="auto">
            <a:xfrm>
              <a:off x="4286" y="1146"/>
              <a:ext cx="44" cy="56"/>
            </a:xfrm>
            <a:custGeom>
              <a:avLst/>
              <a:gdLst/>
              <a:ahLst/>
              <a:cxnLst>
                <a:cxn ang="0">
                  <a:pos x="25" y="105"/>
                </a:cxn>
                <a:cxn ang="0">
                  <a:pos x="0" y="69"/>
                </a:cxn>
                <a:cxn ang="0">
                  <a:pos x="3" y="49"/>
                </a:cxn>
                <a:cxn ang="0">
                  <a:pos x="33" y="21"/>
                </a:cxn>
                <a:cxn ang="0">
                  <a:pos x="68" y="0"/>
                </a:cxn>
                <a:cxn ang="0">
                  <a:pos x="88" y="5"/>
                </a:cxn>
                <a:cxn ang="0">
                  <a:pos x="83" y="24"/>
                </a:cxn>
                <a:cxn ang="0">
                  <a:pos x="46" y="66"/>
                </a:cxn>
                <a:cxn ang="0">
                  <a:pos x="53" y="90"/>
                </a:cxn>
                <a:cxn ang="0">
                  <a:pos x="46" y="112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25" y="105"/>
                </a:cxn>
              </a:cxnLst>
              <a:rect l="0" t="0" r="r" b="b"/>
              <a:pathLst>
                <a:path w="88" h="112">
                  <a:moveTo>
                    <a:pt x="25" y="105"/>
                  </a:moveTo>
                  <a:lnTo>
                    <a:pt x="0" y="69"/>
                  </a:lnTo>
                  <a:lnTo>
                    <a:pt x="3" y="49"/>
                  </a:lnTo>
                  <a:lnTo>
                    <a:pt x="33" y="21"/>
                  </a:lnTo>
                  <a:lnTo>
                    <a:pt x="68" y="0"/>
                  </a:lnTo>
                  <a:lnTo>
                    <a:pt x="88" y="5"/>
                  </a:lnTo>
                  <a:lnTo>
                    <a:pt x="83" y="24"/>
                  </a:lnTo>
                  <a:lnTo>
                    <a:pt x="46" y="66"/>
                  </a:lnTo>
                  <a:lnTo>
                    <a:pt x="53" y="90"/>
                  </a:lnTo>
                  <a:lnTo>
                    <a:pt x="46" y="112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2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4"/>
            <p:cNvSpPr>
              <a:spLocks/>
            </p:cNvSpPr>
            <p:nvPr/>
          </p:nvSpPr>
          <p:spPr bwMode="auto">
            <a:xfrm>
              <a:off x="4785" y="1031"/>
              <a:ext cx="132" cy="81"/>
            </a:xfrm>
            <a:custGeom>
              <a:avLst/>
              <a:gdLst/>
              <a:ahLst/>
              <a:cxnLst>
                <a:cxn ang="0">
                  <a:pos x="58" y="25"/>
                </a:cxn>
                <a:cxn ang="0">
                  <a:pos x="66" y="55"/>
                </a:cxn>
                <a:cxn ang="0">
                  <a:pos x="83" y="76"/>
                </a:cxn>
                <a:cxn ang="0">
                  <a:pos x="106" y="93"/>
                </a:cxn>
                <a:cxn ang="0">
                  <a:pos x="132" y="108"/>
                </a:cxn>
                <a:cxn ang="0">
                  <a:pos x="250" y="111"/>
                </a:cxn>
                <a:cxn ang="0">
                  <a:pos x="265" y="122"/>
                </a:cxn>
                <a:cxn ang="0">
                  <a:pos x="255" y="136"/>
                </a:cxn>
                <a:cxn ang="0">
                  <a:pos x="187" y="152"/>
                </a:cxn>
                <a:cxn ang="0">
                  <a:pos x="121" y="162"/>
                </a:cxn>
                <a:cxn ang="0">
                  <a:pos x="41" y="113"/>
                </a:cxn>
                <a:cxn ang="0">
                  <a:pos x="0" y="32"/>
                </a:cxn>
                <a:cxn ang="0">
                  <a:pos x="7" y="8"/>
                </a:cxn>
                <a:cxn ang="0">
                  <a:pos x="26" y="0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58" y="25"/>
                </a:cxn>
              </a:cxnLst>
              <a:rect l="0" t="0" r="r" b="b"/>
              <a:pathLst>
                <a:path w="265" h="162">
                  <a:moveTo>
                    <a:pt x="58" y="25"/>
                  </a:moveTo>
                  <a:lnTo>
                    <a:pt x="66" y="55"/>
                  </a:lnTo>
                  <a:lnTo>
                    <a:pt x="83" y="76"/>
                  </a:lnTo>
                  <a:lnTo>
                    <a:pt x="106" y="93"/>
                  </a:lnTo>
                  <a:lnTo>
                    <a:pt x="132" y="108"/>
                  </a:lnTo>
                  <a:lnTo>
                    <a:pt x="250" y="111"/>
                  </a:lnTo>
                  <a:lnTo>
                    <a:pt x="265" y="122"/>
                  </a:lnTo>
                  <a:lnTo>
                    <a:pt x="255" y="136"/>
                  </a:lnTo>
                  <a:lnTo>
                    <a:pt x="187" y="152"/>
                  </a:lnTo>
                  <a:lnTo>
                    <a:pt x="121" y="162"/>
                  </a:lnTo>
                  <a:lnTo>
                    <a:pt x="41" y="113"/>
                  </a:lnTo>
                  <a:lnTo>
                    <a:pt x="0" y="32"/>
                  </a:lnTo>
                  <a:lnTo>
                    <a:pt x="7" y="8"/>
                  </a:lnTo>
                  <a:lnTo>
                    <a:pt x="26" y="0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5"/>
            <p:cNvSpPr>
              <a:spLocks/>
            </p:cNvSpPr>
            <p:nvPr/>
          </p:nvSpPr>
          <p:spPr bwMode="auto">
            <a:xfrm>
              <a:off x="4935" y="1090"/>
              <a:ext cx="21" cy="73"/>
            </a:xfrm>
            <a:custGeom>
              <a:avLst/>
              <a:gdLst/>
              <a:ahLst/>
              <a:cxnLst>
                <a:cxn ang="0">
                  <a:pos x="38" y="15"/>
                </a:cxn>
                <a:cxn ang="0">
                  <a:pos x="43" y="61"/>
                </a:cxn>
                <a:cxn ang="0">
                  <a:pos x="35" y="132"/>
                </a:cxn>
                <a:cxn ang="0">
                  <a:pos x="21" y="146"/>
                </a:cxn>
                <a:cxn ang="0">
                  <a:pos x="8" y="132"/>
                </a:cxn>
                <a:cxn ang="0">
                  <a:pos x="0" y="61"/>
                </a:cxn>
                <a:cxn ang="0">
                  <a:pos x="5" y="15"/>
                </a:cxn>
                <a:cxn ang="0">
                  <a:pos x="21" y="0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38" y="15"/>
                </a:cxn>
              </a:cxnLst>
              <a:rect l="0" t="0" r="r" b="b"/>
              <a:pathLst>
                <a:path w="43" h="146">
                  <a:moveTo>
                    <a:pt x="38" y="15"/>
                  </a:moveTo>
                  <a:lnTo>
                    <a:pt x="43" y="61"/>
                  </a:lnTo>
                  <a:lnTo>
                    <a:pt x="35" y="132"/>
                  </a:lnTo>
                  <a:lnTo>
                    <a:pt x="21" y="146"/>
                  </a:lnTo>
                  <a:lnTo>
                    <a:pt x="8" y="132"/>
                  </a:lnTo>
                  <a:lnTo>
                    <a:pt x="0" y="61"/>
                  </a:lnTo>
                  <a:lnTo>
                    <a:pt x="5" y="15"/>
                  </a:lnTo>
                  <a:lnTo>
                    <a:pt x="21" y="0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06"/>
            <p:cNvSpPr>
              <a:spLocks/>
            </p:cNvSpPr>
            <p:nvPr/>
          </p:nvSpPr>
          <p:spPr bwMode="auto">
            <a:xfrm>
              <a:off x="4327" y="940"/>
              <a:ext cx="28" cy="61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58" y="106"/>
                </a:cxn>
                <a:cxn ang="0">
                  <a:pos x="50" y="123"/>
                </a:cxn>
                <a:cxn ang="0">
                  <a:pos x="33" y="116"/>
                </a:cxn>
                <a:cxn ang="0">
                  <a:pos x="0" y="27"/>
                </a:cxn>
                <a:cxn ang="0">
                  <a:pos x="5" y="7"/>
                </a:cxn>
                <a:cxn ang="0">
                  <a:pos x="18" y="0"/>
                </a:cxn>
                <a:cxn ang="0">
                  <a:pos x="45" y="23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58" h="123">
                  <a:moveTo>
                    <a:pt x="45" y="23"/>
                  </a:moveTo>
                  <a:lnTo>
                    <a:pt x="58" y="106"/>
                  </a:lnTo>
                  <a:lnTo>
                    <a:pt x="50" y="123"/>
                  </a:lnTo>
                  <a:lnTo>
                    <a:pt x="33" y="116"/>
                  </a:lnTo>
                  <a:lnTo>
                    <a:pt x="0" y="27"/>
                  </a:lnTo>
                  <a:lnTo>
                    <a:pt x="5" y="7"/>
                  </a:lnTo>
                  <a:lnTo>
                    <a:pt x="18" y="0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07"/>
            <p:cNvSpPr>
              <a:spLocks/>
            </p:cNvSpPr>
            <p:nvPr/>
          </p:nvSpPr>
          <p:spPr bwMode="auto">
            <a:xfrm>
              <a:off x="4329" y="902"/>
              <a:ext cx="527" cy="53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106" y="64"/>
                </a:cxn>
                <a:cxn ang="0">
                  <a:pos x="536" y="16"/>
                </a:cxn>
                <a:cxn ang="0">
                  <a:pos x="790" y="0"/>
                </a:cxn>
                <a:cxn ang="0">
                  <a:pos x="1043" y="5"/>
                </a:cxn>
                <a:cxn ang="0">
                  <a:pos x="1055" y="18"/>
                </a:cxn>
                <a:cxn ang="0">
                  <a:pos x="1043" y="31"/>
                </a:cxn>
                <a:cxn ang="0">
                  <a:pos x="516" y="61"/>
                </a:cxn>
                <a:cxn ang="0">
                  <a:pos x="108" y="99"/>
                </a:cxn>
                <a:cxn ang="0">
                  <a:pos x="22" y="104"/>
                </a:cxn>
                <a:cxn ang="0">
                  <a:pos x="0" y="93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2" y="76"/>
                </a:cxn>
              </a:cxnLst>
              <a:rect l="0" t="0" r="r" b="b"/>
              <a:pathLst>
                <a:path w="1055" h="104">
                  <a:moveTo>
                    <a:pt x="2" y="76"/>
                  </a:moveTo>
                  <a:lnTo>
                    <a:pt x="106" y="64"/>
                  </a:lnTo>
                  <a:lnTo>
                    <a:pt x="536" y="16"/>
                  </a:lnTo>
                  <a:lnTo>
                    <a:pt x="790" y="0"/>
                  </a:lnTo>
                  <a:lnTo>
                    <a:pt x="1043" y="5"/>
                  </a:lnTo>
                  <a:lnTo>
                    <a:pt x="1055" y="18"/>
                  </a:lnTo>
                  <a:lnTo>
                    <a:pt x="1043" y="31"/>
                  </a:lnTo>
                  <a:lnTo>
                    <a:pt x="516" y="61"/>
                  </a:lnTo>
                  <a:lnTo>
                    <a:pt x="108" y="99"/>
                  </a:lnTo>
                  <a:lnTo>
                    <a:pt x="22" y="104"/>
                  </a:lnTo>
                  <a:lnTo>
                    <a:pt x="0" y="93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08"/>
            <p:cNvSpPr>
              <a:spLocks/>
            </p:cNvSpPr>
            <p:nvPr/>
          </p:nvSpPr>
          <p:spPr bwMode="auto">
            <a:xfrm>
              <a:off x="4842" y="905"/>
              <a:ext cx="20" cy="69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33" y="127"/>
                </a:cxn>
                <a:cxn ang="0">
                  <a:pos x="20" y="139"/>
                </a:cxn>
                <a:cxn ang="0">
                  <a:pos x="7" y="127"/>
                </a:cxn>
                <a:cxn ang="0">
                  <a:pos x="0" y="21"/>
                </a:cxn>
                <a:cxn ang="0">
                  <a:pos x="7" y="5"/>
                </a:cxn>
                <a:cxn ang="0">
                  <a:pos x="20" y="0"/>
                </a:cxn>
                <a:cxn ang="0">
                  <a:pos x="41" y="21"/>
                </a:cxn>
                <a:cxn ang="0">
                  <a:pos x="41" y="21"/>
                </a:cxn>
                <a:cxn ang="0">
                  <a:pos x="41" y="21"/>
                </a:cxn>
              </a:cxnLst>
              <a:rect l="0" t="0" r="r" b="b"/>
              <a:pathLst>
                <a:path w="41" h="139">
                  <a:moveTo>
                    <a:pt x="41" y="21"/>
                  </a:moveTo>
                  <a:lnTo>
                    <a:pt x="33" y="127"/>
                  </a:lnTo>
                  <a:lnTo>
                    <a:pt x="20" y="139"/>
                  </a:lnTo>
                  <a:lnTo>
                    <a:pt x="7" y="127"/>
                  </a:lnTo>
                  <a:lnTo>
                    <a:pt x="0" y="21"/>
                  </a:lnTo>
                  <a:lnTo>
                    <a:pt x="7" y="5"/>
                  </a:lnTo>
                  <a:lnTo>
                    <a:pt x="20" y="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09"/>
            <p:cNvSpPr>
              <a:spLocks/>
            </p:cNvSpPr>
            <p:nvPr/>
          </p:nvSpPr>
          <p:spPr bwMode="auto">
            <a:xfrm>
              <a:off x="4733" y="932"/>
              <a:ext cx="20" cy="53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3" y="95"/>
                </a:cxn>
                <a:cxn ang="0">
                  <a:pos x="19" y="106"/>
                </a:cxn>
                <a:cxn ang="0">
                  <a:pos x="8" y="91"/>
                </a:cxn>
                <a:cxn ang="0">
                  <a:pos x="0" y="20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20"/>
                </a:cxn>
              </a:cxnLst>
              <a:rect l="0" t="0" r="r" b="b"/>
              <a:pathLst>
                <a:path w="39" h="106">
                  <a:moveTo>
                    <a:pt x="39" y="20"/>
                  </a:moveTo>
                  <a:lnTo>
                    <a:pt x="33" y="95"/>
                  </a:lnTo>
                  <a:lnTo>
                    <a:pt x="19" y="106"/>
                  </a:lnTo>
                  <a:lnTo>
                    <a:pt x="8" y="91"/>
                  </a:lnTo>
                  <a:lnTo>
                    <a:pt x="0" y="20"/>
                  </a:lnTo>
                  <a:lnTo>
                    <a:pt x="6" y="5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0"/>
            <p:cNvSpPr>
              <a:spLocks/>
            </p:cNvSpPr>
            <p:nvPr/>
          </p:nvSpPr>
          <p:spPr bwMode="auto">
            <a:xfrm>
              <a:off x="4634" y="931"/>
              <a:ext cx="25" cy="53"/>
            </a:xfrm>
            <a:custGeom>
              <a:avLst/>
              <a:gdLst/>
              <a:ahLst/>
              <a:cxnLst>
                <a:cxn ang="0">
                  <a:pos x="50" y="15"/>
                </a:cxn>
                <a:cxn ang="0">
                  <a:pos x="41" y="84"/>
                </a:cxn>
                <a:cxn ang="0">
                  <a:pos x="28" y="106"/>
                </a:cxn>
                <a:cxn ang="0">
                  <a:pos x="15" y="89"/>
                </a:cxn>
                <a:cxn ang="0">
                  <a:pos x="0" y="13"/>
                </a:cxn>
                <a:cxn ang="0">
                  <a:pos x="8" y="1"/>
                </a:cxn>
                <a:cxn ang="0">
                  <a:pos x="25" y="0"/>
                </a:cxn>
                <a:cxn ang="0">
                  <a:pos x="50" y="15"/>
                </a:cxn>
                <a:cxn ang="0">
                  <a:pos x="50" y="15"/>
                </a:cxn>
                <a:cxn ang="0">
                  <a:pos x="50" y="15"/>
                </a:cxn>
              </a:cxnLst>
              <a:rect l="0" t="0" r="r" b="b"/>
              <a:pathLst>
                <a:path w="50" h="106">
                  <a:moveTo>
                    <a:pt x="50" y="15"/>
                  </a:moveTo>
                  <a:lnTo>
                    <a:pt x="41" y="84"/>
                  </a:lnTo>
                  <a:lnTo>
                    <a:pt x="28" y="106"/>
                  </a:lnTo>
                  <a:lnTo>
                    <a:pt x="15" y="89"/>
                  </a:lnTo>
                  <a:lnTo>
                    <a:pt x="0" y="13"/>
                  </a:lnTo>
                  <a:lnTo>
                    <a:pt x="8" y="1"/>
                  </a:lnTo>
                  <a:lnTo>
                    <a:pt x="25" y="0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1"/>
            <p:cNvSpPr>
              <a:spLocks/>
            </p:cNvSpPr>
            <p:nvPr/>
          </p:nvSpPr>
          <p:spPr bwMode="auto">
            <a:xfrm>
              <a:off x="4520" y="928"/>
              <a:ext cx="23" cy="55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1" y="91"/>
                </a:cxn>
                <a:cxn ang="0">
                  <a:pos x="26" y="111"/>
                </a:cxn>
                <a:cxn ang="0">
                  <a:pos x="10" y="94"/>
                </a:cxn>
                <a:cxn ang="0">
                  <a:pos x="0" y="22"/>
                </a:cxn>
                <a:cxn ang="0">
                  <a:pos x="7" y="7"/>
                </a:cxn>
                <a:cxn ang="0">
                  <a:pos x="23" y="0"/>
                </a:cxn>
                <a:cxn ang="0">
                  <a:pos x="46" y="22"/>
                </a:cxn>
                <a:cxn ang="0">
                  <a:pos x="46" y="22"/>
                </a:cxn>
                <a:cxn ang="0">
                  <a:pos x="46" y="22"/>
                </a:cxn>
              </a:cxnLst>
              <a:rect l="0" t="0" r="r" b="b"/>
              <a:pathLst>
                <a:path w="46" h="111">
                  <a:moveTo>
                    <a:pt x="46" y="22"/>
                  </a:moveTo>
                  <a:lnTo>
                    <a:pt x="41" y="91"/>
                  </a:lnTo>
                  <a:lnTo>
                    <a:pt x="26" y="111"/>
                  </a:lnTo>
                  <a:lnTo>
                    <a:pt x="10" y="94"/>
                  </a:lnTo>
                  <a:lnTo>
                    <a:pt x="0" y="22"/>
                  </a:lnTo>
                  <a:lnTo>
                    <a:pt x="7" y="7"/>
                  </a:lnTo>
                  <a:lnTo>
                    <a:pt x="23" y="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2"/>
            <p:cNvSpPr>
              <a:spLocks/>
            </p:cNvSpPr>
            <p:nvPr/>
          </p:nvSpPr>
          <p:spPr bwMode="auto">
            <a:xfrm>
              <a:off x="4421" y="934"/>
              <a:ext cx="25" cy="59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6" y="51"/>
                </a:cxn>
                <a:cxn ang="0">
                  <a:pos x="46" y="106"/>
                </a:cxn>
                <a:cxn ang="0">
                  <a:pos x="33" y="119"/>
                </a:cxn>
                <a:cxn ang="0">
                  <a:pos x="19" y="106"/>
                </a:cxn>
                <a:cxn ang="0">
                  <a:pos x="6" y="54"/>
                </a:cxn>
                <a:cxn ang="0">
                  <a:pos x="0" y="16"/>
                </a:cxn>
                <a:cxn ang="0">
                  <a:pos x="6" y="3"/>
                </a:cxn>
                <a:cxn ang="0">
                  <a:pos x="24" y="0"/>
                </a:cxn>
                <a:cxn ang="0">
                  <a:pos x="49" y="18"/>
                </a:cxn>
                <a:cxn ang="0">
                  <a:pos x="49" y="18"/>
                </a:cxn>
                <a:cxn ang="0">
                  <a:pos x="49" y="18"/>
                </a:cxn>
              </a:cxnLst>
              <a:rect l="0" t="0" r="r" b="b"/>
              <a:pathLst>
                <a:path w="49" h="119">
                  <a:moveTo>
                    <a:pt x="49" y="18"/>
                  </a:moveTo>
                  <a:lnTo>
                    <a:pt x="46" y="51"/>
                  </a:lnTo>
                  <a:lnTo>
                    <a:pt x="46" y="106"/>
                  </a:lnTo>
                  <a:lnTo>
                    <a:pt x="33" y="119"/>
                  </a:lnTo>
                  <a:lnTo>
                    <a:pt x="19" y="106"/>
                  </a:lnTo>
                  <a:lnTo>
                    <a:pt x="6" y="54"/>
                  </a:lnTo>
                  <a:lnTo>
                    <a:pt x="0" y="16"/>
                  </a:lnTo>
                  <a:lnTo>
                    <a:pt x="6" y="3"/>
                  </a:lnTo>
                  <a:lnTo>
                    <a:pt x="24" y="0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3"/>
            <p:cNvSpPr>
              <a:spLocks/>
            </p:cNvSpPr>
            <p:nvPr/>
          </p:nvSpPr>
          <p:spPr bwMode="auto">
            <a:xfrm>
              <a:off x="4711" y="193"/>
              <a:ext cx="190" cy="8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13" y="8"/>
                </a:cxn>
                <a:cxn ang="0">
                  <a:pos x="297" y="38"/>
                </a:cxn>
                <a:cxn ang="0">
                  <a:pos x="365" y="101"/>
                </a:cxn>
                <a:cxn ang="0">
                  <a:pos x="375" y="120"/>
                </a:cxn>
                <a:cxn ang="0">
                  <a:pos x="380" y="144"/>
                </a:cxn>
                <a:cxn ang="0">
                  <a:pos x="367" y="160"/>
                </a:cxn>
                <a:cxn ang="0">
                  <a:pos x="327" y="150"/>
                </a:cxn>
                <a:cxn ang="0">
                  <a:pos x="314" y="134"/>
                </a:cxn>
                <a:cxn ang="0">
                  <a:pos x="288" y="101"/>
                </a:cxn>
                <a:cxn ang="0">
                  <a:pos x="256" y="74"/>
                </a:cxn>
                <a:cxn ang="0">
                  <a:pos x="221" y="56"/>
                </a:cxn>
                <a:cxn ang="0">
                  <a:pos x="185" y="43"/>
                </a:cxn>
                <a:cxn ang="0">
                  <a:pos x="15" y="26"/>
                </a:cxn>
                <a:cxn ang="0">
                  <a:pos x="0" y="13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380" h="160">
                  <a:moveTo>
                    <a:pt x="15" y="0"/>
                  </a:moveTo>
                  <a:lnTo>
                    <a:pt x="213" y="8"/>
                  </a:lnTo>
                  <a:lnTo>
                    <a:pt x="297" y="38"/>
                  </a:lnTo>
                  <a:lnTo>
                    <a:pt x="365" y="101"/>
                  </a:lnTo>
                  <a:lnTo>
                    <a:pt x="375" y="120"/>
                  </a:lnTo>
                  <a:lnTo>
                    <a:pt x="380" y="144"/>
                  </a:lnTo>
                  <a:lnTo>
                    <a:pt x="367" y="160"/>
                  </a:lnTo>
                  <a:lnTo>
                    <a:pt x="327" y="150"/>
                  </a:lnTo>
                  <a:lnTo>
                    <a:pt x="314" y="134"/>
                  </a:lnTo>
                  <a:lnTo>
                    <a:pt x="288" y="101"/>
                  </a:lnTo>
                  <a:lnTo>
                    <a:pt x="256" y="74"/>
                  </a:lnTo>
                  <a:lnTo>
                    <a:pt x="221" y="56"/>
                  </a:lnTo>
                  <a:lnTo>
                    <a:pt x="185" y="43"/>
                  </a:lnTo>
                  <a:lnTo>
                    <a:pt x="15" y="26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4"/>
            <p:cNvSpPr>
              <a:spLocks/>
            </p:cNvSpPr>
            <p:nvPr/>
          </p:nvSpPr>
          <p:spPr bwMode="auto">
            <a:xfrm>
              <a:off x="4184" y="441"/>
              <a:ext cx="152" cy="432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69" y="132"/>
                </a:cxn>
                <a:cxn ang="0">
                  <a:pos x="88" y="239"/>
                </a:cxn>
                <a:cxn ang="0">
                  <a:pos x="122" y="319"/>
                </a:cxn>
                <a:cxn ang="0">
                  <a:pos x="205" y="525"/>
                </a:cxn>
                <a:cxn ang="0">
                  <a:pos x="251" y="662"/>
                </a:cxn>
                <a:cxn ang="0">
                  <a:pos x="304" y="819"/>
                </a:cxn>
                <a:cxn ang="0">
                  <a:pos x="303" y="848"/>
                </a:cxn>
                <a:cxn ang="0">
                  <a:pos x="281" y="862"/>
                </a:cxn>
                <a:cxn ang="0">
                  <a:pos x="256" y="862"/>
                </a:cxn>
                <a:cxn ang="0">
                  <a:pos x="238" y="841"/>
                </a:cxn>
                <a:cxn ang="0">
                  <a:pos x="190" y="682"/>
                </a:cxn>
                <a:cxn ang="0">
                  <a:pos x="157" y="540"/>
                </a:cxn>
                <a:cxn ang="0">
                  <a:pos x="61" y="246"/>
                </a:cxn>
                <a:cxn ang="0">
                  <a:pos x="27" y="137"/>
                </a:cxn>
                <a:cxn ang="0">
                  <a:pos x="0" y="28"/>
                </a:cxn>
                <a:cxn ang="0">
                  <a:pos x="8" y="6"/>
                </a:cxn>
                <a:cxn ang="0">
                  <a:pos x="28" y="0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304" h="862">
                  <a:moveTo>
                    <a:pt x="58" y="26"/>
                  </a:moveTo>
                  <a:lnTo>
                    <a:pt x="69" y="132"/>
                  </a:lnTo>
                  <a:lnTo>
                    <a:pt x="88" y="239"/>
                  </a:lnTo>
                  <a:lnTo>
                    <a:pt x="122" y="319"/>
                  </a:lnTo>
                  <a:lnTo>
                    <a:pt x="205" y="525"/>
                  </a:lnTo>
                  <a:lnTo>
                    <a:pt x="251" y="662"/>
                  </a:lnTo>
                  <a:lnTo>
                    <a:pt x="304" y="819"/>
                  </a:lnTo>
                  <a:lnTo>
                    <a:pt x="303" y="848"/>
                  </a:lnTo>
                  <a:lnTo>
                    <a:pt x="281" y="862"/>
                  </a:lnTo>
                  <a:lnTo>
                    <a:pt x="256" y="862"/>
                  </a:lnTo>
                  <a:lnTo>
                    <a:pt x="238" y="841"/>
                  </a:lnTo>
                  <a:lnTo>
                    <a:pt x="190" y="682"/>
                  </a:lnTo>
                  <a:lnTo>
                    <a:pt x="157" y="540"/>
                  </a:lnTo>
                  <a:lnTo>
                    <a:pt x="61" y="246"/>
                  </a:lnTo>
                  <a:lnTo>
                    <a:pt x="27" y="137"/>
                  </a:lnTo>
                  <a:lnTo>
                    <a:pt x="0" y="28"/>
                  </a:lnTo>
                  <a:lnTo>
                    <a:pt x="8" y="6"/>
                  </a:lnTo>
                  <a:lnTo>
                    <a:pt x="28" y="0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5"/>
            <p:cNvSpPr>
              <a:spLocks/>
            </p:cNvSpPr>
            <p:nvPr/>
          </p:nvSpPr>
          <p:spPr bwMode="auto">
            <a:xfrm>
              <a:off x="4334" y="810"/>
              <a:ext cx="542" cy="79"/>
            </a:xfrm>
            <a:custGeom>
              <a:avLst/>
              <a:gdLst/>
              <a:ahLst/>
              <a:cxnLst>
                <a:cxn ang="0">
                  <a:pos x="33" y="116"/>
                </a:cxn>
                <a:cxn ang="0">
                  <a:pos x="230" y="89"/>
                </a:cxn>
                <a:cxn ang="0">
                  <a:pos x="415" y="73"/>
                </a:cxn>
                <a:cxn ang="0">
                  <a:pos x="732" y="30"/>
                </a:cxn>
                <a:cxn ang="0">
                  <a:pos x="881" y="10"/>
                </a:cxn>
                <a:cxn ang="0">
                  <a:pos x="1050" y="0"/>
                </a:cxn>
                <a:cxn ang="0">
                  <a:pos x="1076" y="11"/>
                </a:cxn>
                <a:cxn ang="0">
                  <a:pos x="1085" y="33"/>
                </a:cxn>
                <a:cxn ang="0">
                  <a:pos x="1076" y="56"/>
                </a:cxn>
                <a:cxn ang="0">
                  <a:pos x="1050" y="66"/>
                </a:cxn>
                <a:cxn ang="0">
                  <a:pos x="736" y="91"/>
                </a:cxn>
                <a:cxn ang="0">
                  <a:pos x="589" y="112"/>
                </a:cxn>
                <a:cxn ang="0">
                  <a:pos x="420" y="129"/>
                </a:cxn>
                <a:cxn ang="0">
                  <a:pos x="0" y="159"/>
                </a:cxn>
                <a:cxn ang="0">
                  <a:pos x="3" y="140"/>
                </a:cxn>
                <a:cxn ang="0">
                  <a:pos x="33" y="116"/>
                </a:cxn>
                <a:cxn ang="0">
                  <a:pos x="33" y="116"/>
                </a:cxn>
                <a:cxn ang="0">
                  <a:pos x="33" y="116"/>
                </a:cxn>
              </a:cxnLst>
              <a:rect l="0" t="0" r="r" b="b"/>
              <a:pathLst>
                <a:path w="1085" h="159">
                  <a:moveTo>
                    <a:pt x="33" y="116"/>
                  </a:moveTo>
                  <a:lnTo>
                    <a:pt x="230" y="89"/>
                  </a:lnTo>
                  <a:lnTo>
                    <a:pt x="415" y="73"/>
                  </a:lnTo>
                  <a:lnTo>
                    <a:pt x="732" y="30"/>
                  </a:lnTo>
                  <a:lnTo>
                    <a:pt x="881" y="10"/>
                  </a:lnTo>
                  <a:lnTo>
                    <a:pt x="1050" y="0"/>
                  </a:lnTo>
                  <a:lnTo>
                    <a:pt x="1076" y="11"/>
                  </a:lnTo>
                  <a:lnTo>
                    <a:pt x="1085" y="33"/>
                  </a:lnTo>
                  <a:lnTo>
                    <a:pt x="1076" y="56"/>
                  </a:lnTo>
                  <a:lnTo>
                    <a:pt x="1050" y="66"/>
                  </a:lnTo>
                  <a:lnTo>
                    <a:pt x="736" y="91"/>
                  </a:lnTo>
                  <a:lnTo>
                    <a:pt x="589" y="112"/>
                  </a:lnTo>
                  <a:lnTo>
                    <a:pt x="420" y="129"/>
                  </a:lnTo>
                  <a:lnTo>
                    <a:pt x="0" y="159"/>
                  </a:lnTo>
                  <a:lnTo>
                    <a:pt x="3" y="140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3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16"/>
            <p:cNvSpPr>
              <a:spLocks/>
            </p:cNvSpPr>
            <p:nvPr/>
          </p:nvSpPr>
          <p:spPr bwMode="auto">
            <a:xfrm>
              <a:off x="4841" y="172"/>
              <a:ext cx="112" cy="672"/>
            </a:xfrm>
            <a:custGeom>
              <a:avLst/>
              <a:gdLst/>
              <a:ahLst/>
              <a:cxnLst>
                <a:cxn ang="0">
                  <a:pos x="212" y="18"/>
                </a:cxn>
                <a:cxn ang="0">
                  <a:pos x="225" y="144"/>
                </a:cxn>
                <a:cxn ang="0">
                  <a:pos x="215" y="345"/>
                </a:cxn>
                <a:cxn ang="0">
                  <a:pos x="191" y="519"/>
                </a:cxn>
                <a:cxn ang="0">
                  <a:pos x="158" y="692"/>
                </a:cxn>
                <a:cxn ang="0">
                  <a:pos x="121" y="896"/>
                </a:cxn>
                <a:cxn ang="0">
                  <a:pos x="95" y="1111"/>
                </a:cxn>
                <a:cxn ang="0">
                  <a:pos x="85" y="1213"/>
                </a:cxn>
                <a:cxn ang="0">
                  <a:pos x="67" y="1316"/>
                </a:cxn>
                <a:cxn ang="0">
                  <a:pos x="53" y="1339"/>
                </a:cxn>
                <a:cxn ang="0">
                  <a:pos x="29" y="1344"/>
                </a:cxn>
                <a:cxn ang="0">
                  <a:pos x="0" y="1306"/>
                </a:cxn>
                <a:cxn ang="0">
                  <a:pos x="24" y="1107"/>
                </a:cxn>
                <a:cxn ang="0">
                  <a:pos x="53" y="884"/>
                </a:cxn>
                <a:cxn ang="0">
                  <a:pos x="73" y="778"/>
                </a:cxn>
                <a:cxn ang="0">
                  <a:pos x="93" y="682"/>
                </a:cxn>
                <a:cxn ang="0">
                  <a:pos x="133" y="507"/>
                </a:cxn>
                <a:cxn ang="0">
                  <a:pos x="176" y="130"/>
                </a:cxn>
                <a:cxn ang="0">
                  <a:pos x="161" y="56"/>
                </a:cxn>
                <a:cxn ang="0">
                  <a:pos x="169" y="26"/>
                </a:cxn>
                <a:cxn ang="0">
                  <a:pos x="187" y="5"/>
                </a:cxn>
                <a:cxn ang="0">
                  <a:pos x="204" y="0"/>
                </a:cxn>
                <a:cxn ang="0">
                  <a:pos x="212" y="18"/>
                </a:cxn>
                <a:cxn ang="0">
                  <a:pos x="212" y="18"/>
                </a:cxn>
                <a:cxn ang="0">
                  <a:pos x="212" y="18"/>
                </a:cxn>
              </a:cxnLst>
              <a:rect l="0" t="0" r="r" b="b"/>
              <a:pathLst>
                <a:path w="225" h="1344">
                  <a:moveTo>
                    <a:pt x="212" y="18"/>
                  </a:moveTo>
                  <a:lnTo>
                    <a:pt x="225" y="144"/>
                  </a:lnTo>
                  <a:lnTo>
                    <a:pt x="215" y="345"/>
                  </a:lnTo>
                  <a:lnTo>
                    <a:pt x="191" y="519"/>
                  </a:lnTo>
                  <a:lnTo>
                    <a:pt x="158" y="692"/>
                  </a:lnTo>
                  <a:lnTo>
                    <a:pt x="121" y="896"/>
                  </a:lnTo>
                  <a:lnTo>
                    <a:pt x="95" y="1111"/>
                  </a:lnTo>
                  <a:lnTo>
                    <a:pt x="85" y="1213"/>
                  </a:lnTo>
                  <a:lnTo>
                    <a:pt x="67" y="1316"/>
                  </a:lnTo>
                  <a:lnTo>
                    <a:pt x="53" y="1339"/>
                  </a:lnTo>
                  <a:lnTo>
                    <a:pt x="29" y="1344"/>
                  </a:lnTo>
                  <a:lnTo>
                    <a:pt x="0" y="1306"/>
                  </a:lnTo>
                  <a:lnTo>
                    <a:pt x="24" y="1107"/>
                  </a:lnTo>
                  <a:lnTo>
                    <a:pt x="53" y="884"/>
                  </a:lnTo>
                  <a:lnTo>
                    <a:pt x="73" y="778"/>
                  </a:lnTo>
                  <a:lnTo>
                    <a:pt x="93" y="682"/>
                  </a:lnTo>
                  <a:lnTo>
                    <a:pt x="133" y="507"/>
                  </a:lnTo>
                  <a:lnTo>
                    <a:pt x="176" y="130"/>
                  </a:lnTo>
                  <a:lnTo>
                    <a:pt x="161" y="56"/>
                  </a:lnTo>
                  <a:lnTo>
                    <a:pt x="169" y="26"/>
                  </a:lnTo>
                  <a:lnTo>
                    <a:pt x="187" y="5"/>
                  </a:lnTo>
                  <a:lnTo>
                    <a:pt x="204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17"/>
            <p:cNvSpPr>
              <a:spLocks/>
            </p:cNvSpPr>
            <p:nvPr/>
          </p:nvSpPr>
          <p:spPr bwMode="auto">
            <a:xfrm>
              <a:off x="3832" y="1337"/>
              <a:ext cx="191" cy="219"/>
            </a:xfrm>
            <a:custGeom>
              <a:avLst/>
              <a:gdLst/>
              <a:ahLst/>
              <a:cxnLst>
                <a:cxn ang="0">
                  <a:pos x="382" y="19"/>
                </a:cxn>
                <a:cxn ang="0">
                  <a:pos x="283" y="118"/>
                </a:cxn>
                <a:cxn ang="0">
                  <a:pos x="205" y="214"/>
                </a:cxn>
                <a:cxn ang="0">
                  <a:pos x="131" y="314"/>
                </a:cxn>
                <a:cxn ang="0">
                  <a:pos x="48" y="427"/>
                </a:cxn>
                <a:cxn ang="0">
                  <a:pos x="27" y="438"/>
                </a:cxn>
                <a:cxn ang="0">
                  <a:pos x="5" y="432"/>
                </a:cxn>
                <a:cxn ang="0">
                  <a:pos x="0" y="389"/>
                </a:cxn>
                <a:cxn ang="0">
                  <a:pos x="88" y="280"/>
                </a:cxn>
                <a:cxn ang="0">
                  <a:pos x="172" y="187"/>
                </a:cxn>
                <a:cxn ang="0">
                  <a:pos x="262" y="98"/>
                </a:cxn>
                <a:cxn ang="0">
                  <a:pos x="364" y="0"/>
                </a:cxn>
                <a:cxn ang="0">
                  <a:pos x="382" y="0"/>
                </a:cxn>
                <a:cxn ang="0">
                  <a:pos x="382" y="19"/>
                </a:cxn>
                <a:cxn ang="0">
                  <a:pos x="382" y="19"/>
                </a:cxn>
              </a:cxnLst>
              <a:rect l="0" t="0" r="r" b="b"/>
              <a:pathLst>
                <a:path w="382" h="438">
                  <a:moveTo>
                    <a:pt x="382" y="19"/>
                  </a:moveTo>
                  <a:lnTo>
                    <a:pt x="283" y="118"/>
                  </a:lnTo>
                  <a:lnTo>
                    <a:pt x="205" y="214"/>
                  </a:lnTo>
                  <a:lnTo>
                    <a:pt x="131" y="314"/>
                  </a:lnTo>
                  <a:lnTo>
                    <a:pt x="48" y="427"/>
                  </a:lnTo>
                  <a:lnTo>
                    <a:pt x="27" y="438"/>
                  </a:lnTo>
                  <a:lnTo>
                    <a:pt x="5" y="432"/>
                  </a:lnTo>
                  <a:lnTo>
                    <a:pt x="0" y="389"/>
                  </a:lnTo>
                  <a:lnTo>
                    <a:pt x="88" y="280"/>
                  </a:lnTo>
                  <a:lnTo>
                    <a:pt x="172" y="187"/>
                  </a:lnTo>
                  <a:lnTo>
                    <a:pt x="262" y="98"/>
                  </a:lnTo>
                  <a:lnTo>
                    <a:pt x="364" y="0"/>
                  </a:lnTo>
                  <a:lnTo>
                    <a:pt x="382" y="0"/>
                  </a:lnTo>
                  <a:lnTo>
                    <a:pt x="382" y="19"/>
                  </a:lnTo>
                  <a:lnTo>
                    <a:pt x="38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18"/>
            <p:cNvSpPr>
              <a:spLocks/>
            </p:cNvSpPr>
            <p:nvPr/>
          </p:nvSpPr>
          <p:spPr bwMode="auto">
            <a:xfrm>
              <a:off x="3549" y="39"/>
              <a:ext cx="971" cy="844"/>
            </a:xfrm>
            <a:custGeom>
              <a:avLst/>
              <a:gdLst/>
              <a:ahLst/>
              <a:cxnLst>
                <a:cxn ang="0">
                  <a:pos x="1941" y="117"/>
                </a:cxn>
                <a:cxn ang="0">
                  <a:pos x="1857" y="89"/>
                </a:cxn>
                <a:cxn ang="0">
                  <a:pos x="1675" y="36"/>
                </a:cxn>
                <a:cxn ang="0">
                  <a:pos x="1443" y="0"/>
                </a:cxn>
                <a:cxn ang="0">
                  <a:pos x="1164" y="15"/>
                </a:cxn>
                <a:cxn ang="0">
                  <a:pos x="899" y="79"/>
                </a:cxn>
                <a:cxn ang="0">
                  <a:pos x="775" y="125"/>
                </a:cxn>
                <a:cxn ang="0">
                  <a:pos x="653" y="190"/>
                </a:cxn>
                <a:cxn ang="0">
                  <a:pos x="526" y="274"/>
                </a:cxn>
                <a:cxn ang="0">
                  <a:pos x="407" y="380"/>
                </a:cxn>
                <a:cxn ang="0">
                  <a:pos x="306" y="486"/>
                </a:cxn>
                <a:cxn ang="0">
                  <a:pos x="233" y="578"/>
                </a:cxn>
                <a:cxn ang="0">
                  <a:pos x="155" y="725"/>
                </a:cxn>
                <a:cxn ang="0">
                  <a:pos x="101" y="905"/>
                </a:cxn>
                <a:cxn ang="0">
                  <a:pos x="68" y="1016"/>
                </a:cxn>
                <a:cxn ang="0">
                  <a:pos x="31" y="1221"/>
                </a:cxn>
                <a:cxn ang="0">
                  <a:pos x="0" y="1548"/>
                </a:cxn>
                <a:cxn ang="0">
                  <a:pos x="45" y="1542"/>
                </a:cxn>
                <a:cxn ang="0">
                  <a:pos x="88" y="1543"/>
                </a:cxn>
                <a:cxn ang="0">
                  <a:pos x="96" y="1687"/>
                </a:cxn>
                <a:cxn ang="0">
                  <a:pos x="124" y="1687"/>
                </a:cxn>
                <a:cxn ang="0">
                  <a:pos x="129" y="1555"/>
                </a:cxn>
                <a:cxn ang="0">
                  <a:pos x="145" y="1322"/>
                </a:cxn>
                <a:cxn ang="0">
                  <a:pos x="172" y="1186"/>
                </a:cxn>
                <a:cxn ang="0">
                  <a:pos x="203" y="1051"/>
                </a:cxn>
                <a:cxn ang="0">
                  <a:pos x="268" y="859"/>
                </a:cxn>
                <a:cxn ang="0">
                  <a:pos x="352" y="717"/>
                </a:cxn>
                <a:cxn ang="0">
                  <a:pos x="468" y="572"/>
                </a:cxn>
                <a:cxn ang="0">
                  <a:pos x="565" y="469"/>
                </a:cxn>
                <a:cxn ang="0">
                  <a:pos x="719" y="342"/>
                </a:cxn>
                <a:cxn ang="0">
                  <a:pos x="889" y="267"/>
                </a:cxn>
                <a:cxn ang="0">
                  <a:pos x="1047" y="211"/>
                </a:cxn>
                <a:cxn ang="0">
                  <a:pos x="1225" y="168"/>
                </a:cxn>
                <a:cxn ang="0">
                  <a:pos x="1460" y="137"/>
                </a:cxn>
                <a:cxn ang="0">
                  <a:pos x="1638" y="150"/>
                </a:cxn>
                <a:cxn ang="0">
                  <a:pos x="1767" y="168"/>
                </a:cxn>
                <a:cxn ang="0">
                  <a:pos x="1941" y="117"/>
                </a:cxn>
                <a:cxn ang="0">
                  <a:pos x="1941" y="117"/>
                </a:cxn>
              </a:cxnLst>
              <a:rect l="0" t="0" r="r" b="b"/>
              <a:pathLst>
                <a:path w="1941" h="1687">
                  <a:moveTo>
                    <a:pt x="1941" y="117"/>
                  </a:moveTo>
                  <a:lnTo>
                    <a:pt x="1857" y="89"/>
                  </a:lnTo>
                  <a:lnTo>
                    <a:pt x="1675" y="36"/>
                  </a:lnTo>
                  <a:lnTo>
                    <a:pt x="1443" y="0"/>
                  </a:lnTo>
                  <a:lnTo>
                    <a:pt x="1164" y="15"/>
                  </a:lnTo>
                  <a:lnTo>
                    <a:pt x="899" y="79"/>
                  </a:lnTo>
                  <a:lnTo>
                    <a:pt x="775" y="125"/>
                  </a:lnTo>
                  <a:lnTo>
                    <a:pt x="653" y="190"/>
                  </a:lnTo>
                  <a:lnTo>
                    <a:pt x="526" y="274"/>
                  </a:lnTo>
                  <a:lnTo>
                    <a:pt x="407" y="380"/>
                  </a:lnTo>
                  <a:lnTo>
                    <a:pt x="306" y="486"/>
                  </a:lnTo>
                  <a:lnTo>
                    <a:pt x="233" y="578"/>
                  </a:lnTo>
                  <a:lnTo>
                    <a:pt x="155" y="725"/>
                  </a:lnTo>
                  <a:lnTo>
                    <a:pt x="101" y="905"/>
                  </a:lnTo>
                  <a:lnTo>
                    <a:pt x="68" y="1016"/>
                  </a:lnTo>
                  <a:lnTo>
                    <a:pt x="31" y="1221"/>
                  </a:lnTo>
                  <a:lnTo>
                    <a:pt x="0" y="1548"/>
                  </a:lnTo>
                  <a:lnTo>
                    <a:pt x="45" y="1542"/>
                  </a:lnTo>
                  <a:lnTo>
                    <a:pt x="88" y="1543"/>
                  </a:lnTo>
                  <a:lnTo>
                    <a:pt x="96" y="1687"/>
                  </a:lnTo>
                  <a:lnTo>
                    <a:pt x="124" y="1687"/>
                  </a:lnTo>
                  <a:lnTo>
                    <a:pt x="129" y="1555"/>
                  </a:lnTo>
                  <a:lnTo>
                    <a:pt x="145" y="1322"/>
                  </a:lnTo>
                  <a:lnTo>
                    <a:pt x="172" y="1186"/>
                  </a:lnTo>
                  <a:lnTo>
                    <a:pt x="203" y="1051"/>
                  </a:lnTo>
                  <a:lnTo>
                    <a:pt x="268" y="859"/>
                  </a:lnTo>
                  <a:lnTo>
                    <a:pt x="352" y="717"/>
                  </a:lnTo>
                  <a:lnTo>
                    <a:pt x="468" y="572"/>
                  </a:lnTo>
                  <a:lnTo>
                    <a:pt x="565" y="469"/>
                  </a:lnTo>
                  <a:lnTo>
                    <a:pt x="719" y="342"/>
                  </a:lnTo>
                  <a:lnTo>
                    <a:pt x="889" y="267"/>
                  </a:lnTo>
                  <a:lnTo>
                    <a:pt x="1047" y="211"/>
                  </a:lnTo>
                  <a:lnTo>
                    <a:pt x="1225" y="168"/>
                  </a:lnTo>
                  <a:lnTo>
                    <a:pt x="1460" y="137"/>
                  </a:lnTo>
                  <a:lnTo>
                    <a:pt x="1638" y="150"/>
                  </a:lnTo>
                  <a:lnTo>
                    <a:pt x="1767" y="168"/>
                  </a:lnTo>
                  <a:lnTo>
                    <a:pt x="1941" y="117"/>
                  </a:lnTo>
                  <a:lnTo>
                    <a:pt x="1941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19"/>
            <p:cNvSpPr>
              <a:spLocks/>
            </p:cNvSpPr>
            <p:nvPr/>
          </p:nvSpPr>
          <p:spPr bwMode="auto">
            <a:xfrm>
              <a:off x="5072" y="527"/>
              <a:ext cx="671" cy="100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5" y="41"/>
                </a:cxn>
                <a:cxn ang="0">
                  <a:pos x="197" y="114"/>
                </a:cxn>
                <a:cxn ang="0">
                  <a:pos x="277" y="160"/>
                </a:cxn>
                <a:cxn ang="0">
                  <a:pos x="359" y="198"/>
                </a:cxn>
                <a:cxn ang="0">
                  <a:pos x="460" y="243"/>
                </a:cxn>
                <a:cxn ang="0">
                  <a:pos x="574" y="290"/>
                </a:cxn>
                <a:cxn ang="0">
                  <a:pos x="690" y="340"/>
                </a:cxn>
                <a:cxn ang="0">
                  <a:pos x="801" y="393"/>
                </a:cxn>
                <a:cxn ang="0">
                  <a:pos x="900" y="446"/>
                </a:cxn>
                <a:cxn ang="0">
                  <a:pos x="1002" y="522"/>
                </a:cxn>
                <a:cxn ang="0">
                  <a:pos x="1093" y="633"/>
                </a:cxn>
                <a:cxn ang="0">
                  <a:pos x="1168" y="747"/>
                </a:cxn>
                <a:cxn ang="0">
                  <a:pos x="1227" y="866"/>
                </a:cxn>
                <a:cxn ang="0">
                  <a:pos x="1308" y="1081"/>
                </a:cxn>
                <a:cxn ang="0">
                  <a:pos x="1335" y="1200"/>
                </a:cxn>
                <a:cxn ang="0">
                  <a:pos x="1343" y="1380"/>
                </a:cxn>
                <a:cxn ang="0">
                  <a:pos x="1308" y="1575"/>
                </a:cxn>
                <a:cxn ang="0">
                  <a:pos x="1255" y="1694"/>
                </a:cxn>
                <a:cxn ang="0">
                  <a:pos x="1211" y="1778"/>
                </a:cxn>
                <a:cxn ang="0">
                  <a:pos x="1121" y="1930"/>
                </a:cxn>
                <a:cxn ang="0">
                  <a:pos x="1067" y="2006"/>
                </a:cxn>
                <a:cxn ang="0">
                  <a:pos x="958" y="1894"/>
                </a:cxn>
                <a:cxn ang="0">
                  <a:pos x="1014" y="1806"/>
                </a:cxn>
                <a:cxn ang="0">
                  <a:pos x="1064" y="1712"/>
                </a:cxn>
                <a:cxn ang="0">
                  <a:pos x="1113" y="1570"/>
                </a:cxn>
                <a:cxn ang="0">
                  <a:pos x="1146" y="1434"/>
                </a:cxn>
                <a:cxn ang="0">
                  <a:pos x="1164" y="1229"/>
                </a:cxn>
                <a:cxn ang="0">
                  <a:pos x="1158" y="1115"/>
                </a:cxn>
                <a:cxn ang="0">
                  <a:pos x="1121" y="983"/>
                </a:cxn>
                <a:cxn ang="0">
                  <a:pos x="1080" y="874"/>
                </a:cxn>
                <a:cxn ang="0">
                  <a:pos x="1021" y="768"/>
                </a:cxn>
                <a:cxn ang="0">
                  <a:pos x="943" y="664"/>
                </a:cxn>
                <a:cxn ang="0">
                  <a:pos x="845" y="557"/>
                </a:cxn>
                <a:cxn ang="0">
                  <a:pos x="749" y="471"/>
                </a:cxn>
                <a:cxn ang="0">
                  <a:pos x="653" y="419"/>
                </a:cxn>
                <a:cxn ang="0">
                  <a:pos x="485" y="368"/>
                </a:cxn>
                <a:cxn ang="0">
                  <a:pos x="366" y="343"/>
                </a:cxn>
                <a:cxn ang="0">
                  <a:pos x="248" y="317"/>
                </a:cxn>
                <a:cxn ang="0">
                  <a:pos x="144" y="285"/>
                </a:cxn>
                <a:cxn ang="0">
                  <a:pos x="58" y="243"/>
                </a:cxn>
                <a:cxn ang="0">
                  <a:pos x="0" y="185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343" h="2006">
                  <a:moveTo>
                    <a:pt x="52" y="0"/>
                  </a:moveTo>
                  <a:lnTo>
                    <a:pt x="95" y="41"/>
                  </a:lnTo>
                  <a:lnTo>
                    <a:pt x="197" y="114"/>
                  </a:lnTo>
                  <a:lnTo>
                    <a:pt x="277" y="160"/>
                  </a:lnTo>
                  <a:lnTo>
                    <a:pt x="359" y="198"/>
                  </a:lnTo>
                  <a:lnTo>
                    <a:pt x="460" y="243"/>
                  </a:lnTo>
                  <a:lnTo>
                    <a:pt x="574" y="290"/>
                  </a:lnTo>
                  <a:lnTo>
                    <a:pt x="690" y="340"/>
                  </a:lnTo>
                  <a:lnTo>
                    <a:pt x="801" y="393"/>
                  </a:lnTo>
                  <a:lnTo>
                    <a:pt x="900" y="446"/>
                  </a:lnTo>
                  <a:lnTo>
                    <a:pt x="1002" y="522"/>
                  </a:lnTo>
                  <a:lnTo>
                    <a:pt x="1093" y="633"/>
                  </a:lnTo>
                  <a:lnTo>
                    <a:pt x="1168" y="747"/>
                  </a:lnTo>
                  <a:lnTo>
                    <a:pt x="1227" y="866"/>
                  </a:lnTo>
                  <a:lnTo>
                    <a:pt x="1308" y="1081"/>
                  </a:lnTo>
                  <a:lnTo>
                    <a:pt x="1335" y="1200"/>
                  </a:lnTo>
                  <a:lnTo>
                    <a:pt x="1343" y="1380"/>
                  </a:lnTo>
                  <a:lnTo>
                    <a:pt x="1308" y="1575"/>
                  </a:lnTo>
                  <a:lnTo>
                    <a:pt x="1255" y="1694"/>
                  </a:lnTo>
                  <a:lnTo>
                    <a:pt x="1211" y="1778"/>
                  </a:lnTo>
                  <a:lnTo>
                    <a:pt x="1121" y="1930"/>
                  </a:lnTo>
                  <a:lnTo>
                    <a:pt x="1067" y="2006"/>
                  </a:lnTo>
                  <a:lnTo>
                    <a:pt x="958" y="1894"/>
                  </a:lnTo>
                  <a:lnTo>
                    <a:pt x="1014" y="1806"/>
                  </a:lnTo>
                  <a:lnTo>
                    <a:pt x="1064" y="1712"/>
                  </a:lnTo>
                  <a:lnTo>
                    <a:pt x="1113" y="1570"/>
                  </a:lnTo>
                  <a:lnTo>
                    <a:pt x="1146" y="1434"/>
                  </a:lnTo>
                  <a:lnTo>
                    <a:pt x="1164" y="1229"/>
                  </a:lnTo>
                  <a:lnTo>
                    <a:pt x="1158" y="1115"/>
                  </a:lnTo>
                  <a:lnTo>
                    <a:pt x="1121" y="983"/>
                  </a:lnTo>
                  <a:lnTo>
                    <a:pt x="1080" y="874"/>
                  </a:lnTo>
                  <a:lnTo>
                    <a:pt x="1021" y="768"/>
                  </a:lnTo>
                  <a:lnTo>
                    <a:pt x="943" y="664"/>
                  </a:lnTo>
                  <a:lnTo>
                    <a:pt x="845" y="557"/>
                  </a:lnTo>
                  <a:lnTo>
                    <a:pt x="749" y="471"/>
                  </a:lnTo>
                  <a:lnTo>
                    <a:pt x="653" y="419"/>
                  </a:lnTo>
                  <a:lnTo>
                    <a:pt x="485" y="368"/>
                  </a:lnTo>
                  <a:lnTo>
                    <a:pt x="366" y="343"/>
                  </a:lnTo>
                  <a:lnTo>
                    <a:pt x="248" y="317"/>
                  </a:lnTo>
                  <a:lnTo>
                    <a:pt x="144" y="285"/>
                  </a:lnTo>
                  <a:lnTo>
                    <a:pt x="58" y="243"/>
                  </a:lnTo>
                  <a:lnTo>
                    <a:pt x="0" y="18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0"/>
            <p:cNvSpPr>
              <a:spLocks/>
            </p:cNvSpPr>
            <p:nvPr/>
          </p:nvSpPr>
          <p:spPr bwMode="auto">
            <a:xfrm>
              <a:off x="3823" y="1541"/>
              <a:ext cx="55" cy="78"/>
            </a:xfrm>
            <a:custGeom>
              <a:avLst/>
              <a:gdLst/>
              <a:ahLst/>
              <a:cxnLst>
                <a:cxn ang="0">
                  <a:pos x="56" y="13"/>
                </a:cxn>
                <a:cxn ang="0">
                  <a:pos x="108" y="117"/>
                </a:cxn>
                <a:cxn ang="0">
                  <a:pos x="111" y="140"/>
                </a:cxn>
                <a:cxn ang="0">
                  <a:pos x="98" y="155"/>
                </a:cxn>
                <a:cxn ang="0">
                  <a:pos x="60" y="145"/>
                </a:cxn>
                <a:cxn ang="0">
                  <a:pos x="2" y="41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6" y="13"/>
                </a:cxn>
              </a:cxnLst>
              <a:rect l="0" t="0" r="r" b="b"/>
              <a:pathLst>
                <a:path w="111" h="155">
                  <a:moveTo>
                    <a:pt x="56" y="13"/>
                  </a:moveTo>
                  <a:lnTo>
                    <a:pt x="108" y="117"/>
                  </a:lnTo>
                  <a:lnTo>
                    <a:pt x="111" y="140"/>
                  </a:lnTo>
                  <a:lnTo>
                    <a:pt x="98" y="155"/>
                  </a:lnTo>
                  <a:lnTo>
                    <a:pt x="60" y="145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15" y="0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1"/>
            <p:cNvSpPr>
              <a:spLocks/>
            </p:cNvSpPr>
            <p:nvPr/>
          </p:nvSpPr>
          <p:spPr bwMode="auto">
            <a:xfrm>
              <a:off x="4159" y="1614"/>
              <a:ext cx="1332" cy="269"/>
            </a:xfrm>
            <a:custGeom>
              <a:avLst/>
              <a:gdLst/>
              <a:ahLst/>
              <a:cxnLst>
                <a:cxn ang="0">
                  <a:pos x="868" y="63"/>
                </a:cxn>
                <a:cxn ang="0">
                  <a:pos x="1004" y="108"/>
                </a:cxn>
                <a:cxn ang="0">
                  <a:pos x="1168" y="164"/>
                </a:cxn>
                <a:cxn ang="0">
                  <a:pos x="1307" y="233"/>
                </a:cxn>
                <a:cxn ang="0">
                  <a:pos x="1445" y="304"/>
                </a:cxn>
                <a:cxn ang="0">
                  <a:pos x="1571" y="359"/>
                </a:cxn>
                <a:cxn ang="0">
                  <a:pos x="1675" y="400"/>
                </a:cxn>
                <a:cxn ang="0">
                  <a:pos x="1851" y="432"/>
                </a:cxn>
                <a:cxn ang="0">
                  <a:pos x="1980" y="448"/>
                </a:cxn>
                <a:cxn ang="0">
                  <a:pos x="2123" y="435"/>
                </a:cxn>
                <a:cxn ang="0">
                  <a:pos x="2208" y="408"/>
                </a:cxn>
                <a:cxn ang="0">
                  <a:pos x="2284" y="362"/>
                </a:cxn>
                <a:cxn ang="0">
                  <a:pos x="2371" y="299"/>
                </a:cxn>
                <a:cxn ang="0">
                  <a:pos x="2419" y="241"/>
                </a:cxn>
                <a:cxn ang="0">
                  <a:pos x="2472" y="192"/>
                </a:cxn>
                <a:cxn ang="0">
                  <a:pos x="2527" y="122"/>
                </a:cxn>
                <a:cxn ang="0">
                  <a:pos x="2664" y="162"/>
                </a:cxn>
                <a:cxn ang="0">
                  <a:pos x="2614" y="238"/>
                </a:cxn>
                <a:cxn ang="0">
                  <a:pos x="2568" y="293"/>
                </a:cxn>
                <a:cxn ang="0">
                  <a:pos x="2510" y="349"/>
                </a:cxn>
                <a:cxn ang="0">
                  <a:pos x="2442" y="402"/>
                </a:cxn>
                <a:cxn ang="0">
                  <a:pos x="2370" y="445"/>
                </a:cxn>
                <a:cxn ang="0">
                  <a:pos x="2292" y="479"/>
                </a:cxn>
                <a:cxn ang="0">
                  <a:pos x="2206" y="506"/>
                </a:cxn>
                <a:cxn ang="0">
                  <a:pos x="2117" y="522"/>
                </a:cxn>
                <a:cxn ang="0">
                  <a:pos x="2008" y="534"/>
                </a:cxn>
                <a:cxn ang="0">
                  <a:pos x="1875" y="539"/>
                </a:cxn>
                <a:cxn ang="0">
                  <a:pos x="1642" y="517"/>
                </a:cxn>
                <a:cxn ang="0">
                  <a:pos x="1454" y="463"/>
                </a:cxn>
                <a:cxn ang="0">
                  <a:pos x="1288" y="397"/>
                </a:cxn>
                <a:cxn ang="0">
                  <a:pos x="1154" y="337"/>
                </a:cxn>
                <a:cxn ang="0">
                  <a:pos x="1027" y="279"/>
                </a:cxn>
                <a:cxn ang="0">
                  <a:pos x="895" y="222"/>
                </a:cxn>
                <a:cxn ang="0">
                  <a:pos x="749" y="160"/>
                </a:cxn>
                <a:cxn ang="0">
                  <a:pos x="609" y="106"/>
                </a:cxn>
                <a:cxn ang="0">
                  <a:pos x="485" y="63"/>
                </a:cxn>
                <a:cxn ang="0">
                  <a:pos x="338" y="38"/>
                </a:cxn>
                <a:cxn ang="0">
                  <a:pos x="162" y="20"/>
                </a:cxn>
                <a:cxn ang="0">
                  <a:pos x="0" y="0"/>
                </a:cxn>
                <a:cxn ang="0">
                  <a:pos x="397" y="8"/>
                </a:cxn>
                <a:cxn ang="0">
                  <a:pos x="741" y="23"/>
                </a:cxn>
                <a:cxn ang="0">
                  <a:pos x="868" y="63"/>
                </a:cxn>
                <a:cxn ang="0">
                  <a:pos x="868" y="63"/>
                </a:cxn>
              </a:cxnLst>
              <a:rect l="0" t="0" r="r" b="b"/>
              <a:pathLst>
                <a:path w="2664" h="539">
                  <a:moveTo>
                    <a:pt x="868" y="63"/>
                  </a:moveTo>
                  <a:lnTo>
                    <a:pt x="1004" y="108"/>
                  </a:lnTo>
                  <a:lnTo>
                    <a:pt x="1168" y="164"/>
                  </a:lnTo>
                  <a:lnTo>
                    <a:pt x="1307" y="233"/>
                  </a:lnTo>
                  <a:lnTo>
                    <a:pt x="1445" y="304"/>
                  </a:lnTo>
                  <a:lnTo>
                    <a:pt x="1571" y="359"/>
                  </a:lnTo>
                  <a:lnTo>
                    <a:pt x="1675" y="400"/>
                  </a:lnTo>
                  <a:lnTo>
                    <a:pt x="1851" y="432"/>
                  </a:lnTo>
                  <a:lnTo>
                    <a:pt x="1980" y="448"/>
                  </a:lnTo>
                  <a:lnTo>
                    <a:pt x="2123" y="435"/>
                  </a:lnTo>
                  <a:lnTo>
                    <a:pt x="2208" y="408"/>
                  </a:lnTo>
                  <a:lnTo>
                    <a:pt x="2284" y="362"/>
                  </a:lnTo>
                  <a:lnTo>
                    <a:pt x="2371" y="299"/>
                  </a:lnTo>
                  <a:lnTo>
                    <a:pt x="2419" y="241"/>
                  </a:lnTo>
                  <a:lnTo>
                    <a:pt x="2472" y="192"/>
                  </a:lnTo>
                  <a:lnTo>
                    <a:pt x="2527" y="122"/>
                  </a:lnTo>
                  <a:lnTo>
                    <a:pt x="2664" y="162"/>
                  </a:lnTo>
                  <a:lnTo>
                    <a:pt x="2614" y="238"/>
                  </a:lnTo>
                  <a:lnTo>
                    <a:pt x="2568" y="293"/>
                  </a:lnTo>
                  <a:lnTo>
                    <a:pt x="2510" y="349"/>
                  </a:lnTo>
                  <a:lnTo>
                    <a:pt x="2442" y="402"/>
                  </a:lnTo>
                  <a:lnTo>
                    <a:pt x="2370" y="445"/>
                  </a:lnTo>
                  <a:lnTo>
                    <a:pt x="2292" y="479"/>
                  </a:lnTo>
                  <a:lnTo>
                    <a:pt x="2206" y="506"/>
                  </a:lnTo>
                  <a:lnTo>
                    <a:pt x="2117" y="522"/>
                  </a:lnTo>
                  <a:lnTo>
                    <a:pt x="2008" y="534"/>
                  </a:lnTo>
                  <a:lnTo>
                    <a:pt x="1875" y="539"/>
                  </a:lnTo>
                  <a:lnTo>
                    <a:pt x="1642" y="517"/>
                  </a:lnTo>
                  <a:lnTo>
                    <a:pt x="1454" y="463"/>
                  </a:lnTo>
                  <a:lnTo>
                    <a:pt x="1288" y="397"/>
                  </a:lnTo>
                  <a:lnTo>
                    <a:pt x="1154" y="337"/>
                  </a:lnTo>
                  <a:lnTo>
                    <a:pt x="1027" y="279"/>
                  </a:lnTo>
                  <a:lnTo>
                    <a:pt x="895" y="222"/>
                  </a:lnTo>
                  <a:lnTo>
                    <a:pt x="749" y="160"/>
                  </a:lnTo>
                  <a:lnTo>
                    <a:pt x="609" y="106"/>
                  </a:lnTo>
                  <a:lnTo>
                    <a:pt x="485" y="63"/>
                  </a:lnTo>
                  <a:lnTo>
                    <a:pt x="338" y="38"/>
                  </a:lnTo>
                  <a:lnTo>
                    <a:pt x="162" y="20"/>
                  </a:lnTo>
                  <a:lnTo>
                    <a:pt x="0" y="0"/>
                  </a:lnTo>
                  <a:lnTo>
                    <a:pt x="397" y="8"/>
                  </a:lnTo>
                  <a:lnTo>
                    <a:pt x="741" y="23"/>
                  </a:lnTo>
                  <a:lnTo>
                    <a:pt x="868" y="63"/>
                  </a:lnTo>
                  <a:lnTo>
                    <a:pt x="868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2"/>
            <p:cNvSpPr>
              <a:spLocks/>
            </p:cNvSpPr>
            <p:nvPr/>
          </p:nvSpPr>
          <p:spPr bwMode="auto">
            <a:xfrm>
              <a:off x="4183" y="165"/>
              <a:ext cx="741" cy="204"/>
            </a:xfrm>
            <a:custGeom>
              <a:avLst/>
              <a:gdLst/>
              <a:ahLst/>
              <a:cxnLst>
                <a:cxn ang="0">
                  <a:pos x="1472" y="26"/>
                </a:cxn>
                <a:cxn ang="0">
                  <a:pos x="1290" y="52"/>
                </a:cxn>
                <a:cxn ang="0">
                  <a:pos x="1131" y="74"/>
                </a:cxn>
                <a:cxn ang="0">
                  <a:pos x="794" y="125"/>
                </a:cxn>
                <a:cxn ang="0">
                  <a:pos x="614" y="171"/>
                </a:cxn>
                <a:cxn ang="0">
                  <a:pos x="439" y="226"/>
                </a:cxn>
                <a:cxn ang="0">
                  <a:pos x="326" y="256"/>
                </a:cxn>
                <a:cxn ang="0">
                  <a:pos x="229" y="286"/>
                </a:cxn>
                <a:cxn ang="0">
                  <a:pos x="139" y="329"/>
                </a:cxn>
                <a:cxn ang="0">
                  <a:pos x="50" y="396"/>
                </a:cxn>
                <a:cxn ang="0">
                  <a:pos x="29" y="406"/>
                </a:cxn>
                <a:cxn ang="0">
                  <a:pos x="9" y="396"/>
                </a:cxn>
                <a:cxn ang="0">
                  <a:pos x="0" y="378"/>
                </a:cxn>
                <a:cxn ang="0">
                  <a:pos x="9" y="357"/>
                </a:cxn>
                <a:cxn ang="0">
                  <a:pos x="57" y="315"/>
                </a:cxn>
                <a:cxn ang="0">
                  <a:pos x="103" y="282"/>
                </a:cxn>
                <a:cxn ang="0">
                  <a:pos x="199" y="236"/>
                </a:cxn>
                <a:cxn ang="0">
                  <a:pos x="303" y="203"/>
                </a:cxn>
                <a:cxn ang="0">
                  <a:pos x="422" y="171"/>
                </a:cxn>
                <a:cxn ang="0">
                  <a:pos x="601" y="117"/>
                </a:cxn>
                <a:cxn ang="0">
                  <a:pos x="782" y="72"/>
                </a:cxn>
                <a:cxn ang="0">
                  <a:pos x="1116" y="18"/>
                </a:cxn>
                <a:cxn ang="0">
                  <a:pos x="1277" y="5"/>
                </a:cxn>
                <a:cxn ang="0">
                  <a:pos x="1467" y="0"/>
                </a:cxn>
                <a:cxn ang="0">
                  <a:pos x="1483" y="11"/>
                </a:cxn>
                <a:cxn ang="0">
                  <a:pos x="1472" y="26"/>
                </a:cxn>
                <a:cxn ang="0">
                  <a:pos x="1472" y="26"/>
                </a:cxn>
              </a:cxnLst>
              <a:rect l="0" t="0" r="r" b="b"/>
              <a:pathLst>
                <a:path w="1483" h="406">
                  <a:moveTo>
                    <a:pt x="1472" y="26"/>
                  </a:moveTo>
                  <a:lnTo>
                    <a:pt x="1290" y="52"/>
                  </a:lnTo>
                  <a:lnTo>
                    <a:pt x="1131" y="74"/>
                  </a:lnTo>
                  <a:lnTo>
                    <a:pt x="794" y="125"/>
                  </a:lnTo>
                  <a:lnTo>
                    <a:pt x="614" y="171"/>
                  </a:lnTo>
                  <a:lnTo>
                    <a:pt x="439" y="226"/>
                  </a:lnTo>
                  <a:lnTo>
                    <a:pt x="326" y="256"/>
                  </a:lnTo>
                  <a:lnTo>
                    <a:pt x="229" y="286"/>
                  </a:lnTo>
                  <a:lnTo>
                    <a:pt x="139" y="329"/>
                  </a:lnTo>
                  <a:lnTo>
                    <a:pt x="50" y="396"/>
                  </a:lnTo>
                  <a:lnTo>
                    <a:pt x="29" y="406"/>
                  </a:lnTo>
                  <a:lnTo>
                    <a:pt x="9" y="396"/>
                  </a:lnTo>
                  <a:lnTo>
                    <a:pt x="0" y="378"/>
                  </a:lnTo>
                  <a:lnTo>
                    <a:pt x="9" y="357"/>
                  </a:lnTo>
                  <a:lnTo>
                    <a:pt x="57" y="315"/>
                  </a:lnTo>
                  <a:lnTo>
                    <a:pt x="103" y="282"/>
                  </a:lnTo>
                  <a:lnTo>
                    <a:pt x="199" y="236"/>
                  </a:lnTo>
                  <a:lnTo>
                    <a:pt x="303" y="203"/>
                  </a:lnTo>
                  <a:lnTo>
                    <a:pt x="422" y="171"/>
                  </a:lnTo>
                  <a:lnTo>
                    <a:pt x="601" y="117"/>
                  </a:lnTo>
                  <a:lnTo>
                    <a:pt x="782" y="72"/>
                  </a:lnTo>
                  <a:lnTo>
                    <a:pt x="1116" y="18"/>
                  </a:lnTo>
                  <a:lnTo>
                    <a:pt x="1277" y="5"/>
                  </a:lnTo>
                  <a:lnTo>
                    <a:pt x="1467" y="0"/>
                  </a:lnTo>
                  <a:lnTo>
                    <a:pt x="1483" y="11"/>
                  </a:lnTo>
                  <a:lnTo>
                    <a:pt x="1472" y="26"/>
                  </a:lnTo>
                  <a:lnTo>
                    <a:pt x="1472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23"/>
            <p:cNvSpPr>
              <a:spLocks/>
            </p:cNvSpPr>
            <p:nvPr/>
          </p:nvSpPr>
          <p:spPr bwMode="auto">
            <a:xfrm>
              <a:off x="4231" y="225"/>
              <a:ext cx="303" cy="339"/>
            </a:xfrm>
            <a:custGeom>
              <a:avLst/>
              <a:gdLst/>
              <a:ahLst/>
              <a:cxnLst>
                <a:cxn ang="0">
                  <a:pos x="40" y="669"/>
                </a:cxn>
                <a:cxn ang="0">
                  <a:pos x="0" y="400"/>
                </a:cxn>
                <a:cxn ang="0">
                  <a:pos x="7" y="340"/>
                </a:cxn>
                <a:cxn ang="0">
                  <a:pos x="25" y="281"/>
                </a:cxn>
                <a:cxn ang="0">
                  <a:pos x="55" y="226"/>
                </a:cxn>
                <a:cxn ang="0">
                  <a:pos x="98" y="171"/>
                </a:cxn>
                <a:cxn ang="0">
                  <a:pos x="185" y="120"/>
                </a:cxn>
                <a:cxn ang="0">
                  <a:pos x="290" y="81"/>
                </a:cxn>
                <a:cxn ang="0">
                  <a:pos x="384" y="52"/>
                </a:cxn>
                <a:cxn ang="0">
                  <a:pos x="480" y="28"/>
                </a:cxn>
                <a:cxn ang="0">
                  <a:pos x="591" y="0"/>
                </a:cxn>
                <a:cxn ang="0">
                  <a:pos x="607" y="8"/>
                </a:cxn>
                <a:cxn ang="0">
                  <a:pos x="599" y="24"/>
                </a:cxn>
                <a:cxn ang="0">
                  <a:pos x="491" y="59"/>
                </a:cxn>
                <a:cxn ang="0">
                  <a:pos x="402" y="95"/>
                </a:cxn>
                <a:cxn ang="0">
                  <a:pos x="313" y="135"/>
                </a:cxn>
                <a:cxn ang="0">
                  <a:pos x="212" y="180"/>
                </a:cxn>
                <a:cxn ang="0">
                  <a:pos x="144" y="219"/>
                </a:cxn>
                <a:cxn ang="0">
                  <a:pos x="103" y="269"/>
                </a:cxn>
                <a:cxn ang="0">
                  <a:pos x="73" y="319"/>
                </a:cxn>
                <a:cxn ang="0">
                  <a:pos x="43" y="424"/>
                </a:cxn>
                <a:cxn ang="0">
                  <a:pos x="45" y="537"/>
                </a:cxn>
                <a:cxn ang="0">
                  <a:pos x="66" y="662"/>
                </a:cxn>
                <a:cxn ang="0">
                  <a:pos x="57" y="679"/>
                </a:cxn>
                <a:cxn ang="0">
                  <a:pos x="40" y="669"/>
                </a:cxn>
                <a:cxn ang="0">
                  <a:pos x="40" y="669"/>
                </a:cxn>
              </a:cxnLst>
              <a:rect l="0" t="0" r="r" b="b"/>
              <a:pathLst>
                <a:path w="607" h="679">
                  <a:moveTo>
                    <a:pt x="40" y="669"/>
                  </a:moveTo>
                  <a:lnTo>
                    <a:pt x="0" y="400"/>
                  </a:lnTo>
                  <a:lnTo>
                    <a:pt x="7" y="340"/>
                  </a:lnTo>
                  <a:lnTo>
                    <a:pt x="25" y="281"/>
                  </a:lnTo>
                  <a:lnTo>
                    <a:pt x="55" y="226"/>
                  </a:lnTo>
                  <a:lnTo>
                    <a:pt x="98" y="171"/>
                  </a:lnTo>
                  <a:lnTo>
                    <a:pt x="185" y="120"/>
                  </a:lnTo>
                  <a:lnTo>
                    <a:pt x="290" y="81"/>
                  </a:lnTo>
                  <a:lnTo>
                    <a:pt x="384" y="52"/>
                  </a:lnTo>
                  <a:lnTo>
                    <a:pt x="480" y="28"/>
                  </a:lnTo>
                  <a:lnTo>
                    <a:pt x="591" y="0"/>
                  </a:lnTo>
                  <a:lnTo>
                    <a:pt x="607" y="8"/>
                  </a:lnTo>
                  <a:lnTo>
                    <a:pt x="599" y="24"/>
                  </a:lnTo>
                  <a:lnTo>
                    <a:pt x="491" y="59"/>
                  </a:lnTo>
                  <a:lnTo>
                    <a:pt x="402" y="95"/>
                  </a:lnTo>
                  <a:lnTo>
                    <a:pt x="313" y="135"/>
                  </a:lnTo>
                  <a:lnTo>
                    <a:pt x="212" y="180"/>
                  </a:lnTo>
                  <a:lnTo>
                    <a:pt x="144" y="219"/>
                  </a:lnTo>
                  <a:lnTo>
                    <a:pt x="103" y="269"/>
                  </a:lnTo>
                  <a:lnTo>
                    <a:pt x="73" y="319"/>
                  </a:lnTo>
                  <a:lnTo>
                    <a:pt x="43" y="424"/>
                  </a:lnTo>
                  <a:lnTo>
                    <a:pt x="45" y="537"/>
                  </a:lnTo>
                  <a:lnTo>
                    <a:pt x="66" y="662"/>
                  </a:lnTo>
                  <a:lnTo>
                    <a:pt x="57" y="679"/>
                  </a:lnTo>
                  <a:lnTo>
                    <a:pt x="40" y="669"/>
                  </a:lnTo>
                  <a:lnTo>
                    <a:pt x="40" y="6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24"/>
            <p:cNvSpPr>
              <a:spLocks/>
            </p:cNvSpPr>
            <p:nvPr/>
          </p:nvSpPr>
          <p:spPr bwMode="auto">
            <a:xfrm>
              <a:off x="4092" y="1208"/>
              <a:ext cx="27" cy="114"/>
            </a:xfrm>
            <a:custGeom>
              <a:avLst/>
              <a:gdLst/>
              <a:ahLst/>
              <a:cxnLst>
                <a:cxn ang="0">
                  <a:pos x="38" y="74"/>
                </a:cxn>
                <a:cxn ang="0">
                  <a:pos x="38" y="120"/>
                </a:cxn>
                <a:cxn ang="0">
                  <a:pos x="54" y="228"/>
                </a:cxn>
                <a:cxn ang="0">
                  <a:pos x="1" y="228"/>
                </a:cxn>
                <a:cxn ang="0">
                  <a:pos x="0" y="8"/>
                </a:cxn>
                <a:cxn ang="0">
                  <a:pos x="34" y="0"/>
                </a:cxn>
                <a:cxn ang="0">
                  <a:pos x="46" y="21"/>
                </a:cxn>
                <a:cxn ang="0">
                  <a:pos x="38" y="74"/>
                </a:cxn>
                <a:cxn ang="0">
                  <a:pos x="38" y="74"/>
                </a:cxn>
              </a:cxnLst>
              <a:rect l="0" t="0" r="r" b="b"/>
              <a:pathLst>
                <a:path w="54" h="228">
                  <a:moveTo>
                    <a:pt x="38" y="74"/>
                  </a:moveTo>
                  <a:lnTo>
                    <a:pt x="38" y="120"/>
                  </a:lnTo>
                  <a:lnTo>
                    <a:pt x="54" y="228"/>
                  </a:lnTo>
                  <a:lnTo>
                    <a:pt x="1" y="228"/>
                  </a:lnTo>
                  <a:lnTo>
                    <a:pt x="0" y="8"/>
                  </a:lnTo>
                  <a:lnTo>
                    <a:pt x="34" y="0"/>
                  </a:lnTo>
                  <a:lnTo>
                    <a:pt x="46" y="21"/>
                  </a:lnTo>
                  <a:lnTo>
                    <a:pt x="38" y="74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Применение компьютера возможно на всех этапах урока.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500042"/>
          <a:ext cx="9144000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64" cy="685800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  <a:tileRect/>
          </a:gradFill>
          <a:ln cap="rnd" cmpd="sng">
            <a:solidFill>
              <a:schemeClr val="tx1"/>
            </a:solidFill>
          </a:ln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94215625"/>
              </p:ext>
            </p:extLst>
          </p:nvPr>
        </p:nvGraphicFramePr>
        <p:xfrm>
          <a:off x="285720" y="2794000"/>
          <a:ext cx="86439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Овал 6"/>
          <p:cNvSpPr/>
          <p:nvPr/>
        </p:nvSpPr>
        <p:spPr>
          <a:xfrm>
            <a:off x="0" y="357166"/>
            <a:ext cx="9144000" cy="1214446"/>
          </a:xfrm>
          <a:prstGeom prst="ellipse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35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Подготовка учителя к </a:t>
            </a:r>
            <a:r>
              <a:rPr lang="ru-RU" sz="2800" b="1" dirty="0" smtClean="0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3500000" scaled="0"/>
                  <a:tileRect/>
                </a:gradFill>
                <a:latin typeface="Times New Roman" pitchFamily="18" charset="0"/>
                <a:cs typeface="Times New Roman" pitchFamily="18" charset="0"/>
              </a:rPr>
              <a:t>занятиям.</a:t>
            </a:r>
            <a:endParaRPr lang="ru-RU" sz="2800" b="1" dirty="0">
              <a:gradFill flip="none"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13500000" scaled="0"/>
                <a:tileRect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1" descr="pe02654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1643050"/>
            <a:ext cx="1752600" cy="16430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14414" y="1714488"/>
            <a:ext cx="6715172" cy="2357454"/>
          </a:xfrm>
          <a:prstGeom prst="wedgeRectCallout">
            <a:avLst/>
          </a:prstGeom>
          <a:blipFill>
            <a:blip r:embed="rId3" cstate="print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компьютера на уроке физическая культура!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214290"/>
            <a:ext cx="8072494" cy="1443043"/>
          </a:xfrm>
          <a:prstGeom prst="rect">
            <a:avLst/>
          </a:prstGeom>
        </p:spPr>
      </p:pic>
      <p:pic>
        <p:nvPicPr>
          <p:cNvPr id="5" name="Picture 9" descr="bd0721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643446"/>
            <a:ext cx="3071834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88984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Уроки физической культуры включают большой объем теоретического материала, на который выделяется минимальное количество часов, поэтому использование электронных презентаций позволило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эффективно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решить эту проблему. Используя компьютерные технологии в образовательном процессе, урок проходит более интересным, наглядным и динамичным. Многие объяснения техники выполнения разучиваемых движений, исторические документы и события, биографии спортсменов, освещение теоретических вопросов различных направлений не могут быть показаны ученикам непосредственно. Поэтому необходимо использовать различные виды наглядности. </a:t>
            </a:r>
          </a:p>
        </p:txBody>
      </p:sp>
    </p:spTree>
    <p:extLst>
      <p:ext uri="{BB962C8B-B14F-4D97-AF65-F5344CB8AC3E}">
        <p14:creationId xmlns:p14="http://schemas.microsoft.com/office/powerpoint/2010/main" val="11293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428596" y="1428750"/>
            <a:ext cx="8358246" cy="4929184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программе физического воспитания в школе закладываются основы техники специфических действий по разным видам спорта. Это может быть бросок баскетбольного мяча, прием волейбольного мяча, низкий старт в легкой атлетике и др. Обучение двигательному действию эффективно начинать с демонстрации показа техники игры. Эту цель возможно  реализовать через использование электронных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мультимедиа-презентаций.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тестирующих компьютерных программ на уроках физической культуры, при подготовке к олимпиаде по предмету “физическая культура” позволяет объективно оценить теоретические знания учащихся. Тесты могут использоваться на любом этапе обучения. Компьютерные тексты предусматривают как работу с подсказкой ответов, так и без них, на каждый вопрос даются варианты ответов. 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57224" y="3101741"/>
            <a:ext cx="77867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1859340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Компьютерная поддержка позволяет вывести современный урок на качественно новый уровень, повысить статус учителя, использовать различные виды деятельности на уроке, эффективнее организовать контроль и учёт знаний учащихся. За использованием информационных технологий будущее. Рано или поздно использование компьютера в учебной деятельности станет массовым, обыденным явлением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08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0188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Слайд" r:id="rId3" imgW="4572000" imgH="3429000" progId="PowerPoint.Slide.8">
                  <p:embed/>
                </p:oleObj>
              </mc:Choice>
              <mc:Fallback>
                <p:oleObj name="Слайд" r:id="rId3" imgW="4572000" imgH="342900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8" descr="pe02947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214290"/>
            <a:ext cx="1331913" cy="1411288"/>
          </a:xfrm>
          <a:prstGeom prst="rect">
            <a:avLst/>
          </a:prstGeom>
          <a:noFill/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500166" y="0"/>
            <a:ext cx="2259013" cy="1887537"/>
            <a:chOff x="3504" y="11"/>
            <a:chExt cx="2239" cy="1872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582" y="62"/>
              <a:ext cx="2099" cy="1802"/>
            </a:xfrm>
            <a:custGeom>
              <a:avLst/>
              <a:gdLst/>
              <a:ahLst/>
              <a:cxnLst>
                <a:cxn ang="0">
                  <a:pos x="1786" y="121"/>
                </a:cxn>
                <a:cxn ang="0">
                  <a:pos x="1325" y="0"/>
                </a:cxn>
                <a:cxn ang="0">
                  <a:pos x="865" y="71"/>
                </a:cxn>
                <a:cxn ang="0">
                  <a:pos x="455" y="327"/>
                </a:cxn>
                <a:cxn ang="0">
                  <a:pos x="108" y="747"/>
                </a:cxn>
                <a:cxn ang="0">
                  <a:pos x="37" y="1197"/>
                </a:cxn>
                <a:cxn ang="0">
                  <a:pos x="0" y="1524"/>
                </a:cxn>
                <a:cxn ang="0">
                  <a:pos x="86" y="1975"/>
                </a:cxn>
                <a:cxn ang="0">
                  <a:pos x="374" y="2539"/>
                </a:cxn>
                <a:cxn ang="0">
                  <a:pos x="721" y="2907"/>
                </a:cxn>
                <a:cxn ang="0">
                  <a:pos x="1745" y="3112"/>
                </a:cxn>
                <a:cxn ang="0">
                  <a:pos x="2573" y="3471"/>
                </a:cxn>
                <a:cxn ang="0">
                  <a:pos x="3094" y="3603"/>
                </a:cxn>
                <a:cxn ang="0">
                  <a:pos x="3453" y="3522"/>
                </a:cxn>
                <a:cxn ang="0">
                  <a:pos x="3831" y="3164"/>
                </a:cxn>
                <a:cxn ang="0">
                  <a:pos x="4086" y="2683"/>
                </a:cxn>
                <a:cxn ang="0">
                  <a:pos x="4198" y="1955"/>
                </a:cxn>
                <a:cxn ang="0">
                  <a:pos x="3983" y="1453"/>
                </a:cxn>
                <a:cxn ang="0">
                  <a:pos x="3228" y="1197"/>
                </a:cxn>
                <a:cxn ang="0">
                  <a:pos x="2808" y="901"/>
                </a:cxn>
                <a:cxn ang="0">
                  <a:pos x="1786" y="121"/>
                </a:cxn>
                <a:cxn ang="0">
                  <a:pos x="1786" y="121"/>
                </a:cxn>
                <a:cxn ang="0">
                  <a:pos x="1786" y="121"/>
                </a:cxn>
              </a:cxnLst>
              <a:rect l="0" t="0" r="r" b="b"/>
              <a:pathLst>
                <a:path w="4198" h="3603">
                  <a:moveTo>
                    <a:pt x="1786" y="121"/>
                  </a:moveTo>
                  <a:lnTo>
                    <a:pt x="1325" y="0"/>
                  </a:lnTo>
                  <a:lnTo>
                    <a:pt x="865" y="71"/>
                  </a:lnTo>
                  <a:lnTo>
                    <a:pt x="455" y="327"/>
                  </a:lnTo>
                  <a:lnTo>
                    <a:pt x="108" y="747"/>
                  </a:lnTo>
                  <a:lnTo>
                    <a:pt x="37" y="1197"/>
                  </a:lnTo>
                  <a:lnTo>
                    <a:pt x="0" y="1524"/>
                  </a:lnTo>
                  <a:lnTo>
                    <a:pt x="86" y="1975"/>
                  </a:lnTo>
                  <a:lnTo>
                    <a:pt x="374" y="2539"/>
                  </a:lnTo>
                  <a:lnTo>
                    <a:pt x="721" y="2907"/>
                  </a:lnTo>
                  <a:lnTo>
                    <a:pt x="1745" y="3112"/>
                  </a:lnTo>
                  <a:lnTo>
                    <a:pt x="2573" y="3471"/>
                  </a:lnTo>
                  <a:lnTo>
                    <a:pt x="3094" y="3603"/>
                  </a:lnTo>
                  <a:lnTo>
                    <a:pt x="3453" y="3522"/>
                  </a:lnTo>
                  <a:lnTo>
                    <a:pt x="3831" y="3164"/>
                  </a:lnTo>
                  <a:lnTo>
                    <a:pt x="4086" y="2683"/>
                  </a:lnTo>
                  <a:lnTo>
                    <a:pt x="4198" y="1955"/>
                  </a:lnTo>
                  <a:lnTo>
                    <a:pt x="3983" y="1453"/>
                  </a:lnTo>
                  <a:lnTo>
                    <a:pt x="3228" y="1197"/>
                  </a:lnTo>
                  <a:lnTo>
                    <a:pt x="2808" y="901"/>
                  </a:lnTo>
                  <a:lnTo>
                    <a:pt x="1786" y="121"/>
                  </a:lnTo>
                  <a:lnTo>
                    <a:pt x="1786" y="121"/>
                  </a:lnTo>
                  <a:lnTo>
                    <a:pt x="1786" y="121"/>
                  </a:lnTo>
                  <a:close/>
                </a:path>
              </a:pathLst>
            </a:custGeom>
            <a:solidFill>
              <a:srgbClr val="FFFA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597" y="88"/>
              <a:ext cx="2084" cy="1750"/>
            </a:xfrm>
            <a:custGeom>
              <a:avLst/>
              <a:gdLst/>
              <a:ahLst/>
              <a:cxnLst>
                <a:cxn ang="0">
                  <a:pos x="1139" y="471"/>
                </a:cxn>
                <a:cxn ang="0">
                  <a:pos x="894" y="532"/>
                </a:cxn>
                <a:cxn ang="0">
                  <a:pos x="679" y="542"/>
                </a:cxn>
                <a:cxn ang="0">
                  <a:pos x="484" y="696"/>
                </a:cxn>
                <a:cxn ang="0">
                  <a:pos x="362" y="911"/>
                </a:cxn>
                <a:cxn ang="0">
                  <a:pos x="372" y="1167"/>
                </a:cxn>
                <a:cxn ang="0">
                  <a:pos x="464" y="1413"/>
                </a:cxn>
                <a:cxn ang="0">
                  <a:pos x="904" y="1680"/>
                </a:cxn>
                <a:cxn ang="0">
                  <a:pos x="1088" y="1832"/>
                </a:cxn>
                <a:cxn ang="0">
                  <a:pos x="1190" y="2017"/>
                </a:cxn>
                <a:cxn ang="0">
                  <a:pos x="1313" y="2354"/>
                </a:cxn>
                <a:cxn ang="0">
                  <a:pos x="2429" y="3164"/>
                </a:cxn>
                <a:cxn ang="0">
                  <a:pos x="2644" y="3225"/>
                </a:cxn>
                <a:cxn ang="0">
                  <a:pos x="2920" y="3235"/>
                </a:cxn>
                <a:cxn ang="0">
                  <a:pos x="3113" y="3194"/>
                </a:cxn>
                <a:cxn ang="0">
                  <a:pos x="3287" y="3123"/>
                </a:cxn>
                <a:cxn ang="0">
                  <a:pos x="3421" y="2927"/>
                </a:cxn>
                <a:cxn ang="0">
                  <a:pos x="3655" y="2569"/>
                </a:cxn>
                <a:cxn ang="0">
                  <a:pos x="3738" y="2283"/>
                </a:cxn>
                <a:cxn ang="0">
                  <a:pos x="3726" y="1985"/>
                </a:cxn>
                <a:cxn ang="0">
                  <a:pos x="3564" y="1751"/>
                </a:cxn>
                <a:cxn ang="0">
                  <a:pos x="3348" y="1607"/>
                </a:cxn>
                <a:cxn ang="0">
                  <a:pos x="3113" y="1453"/>
                </a:cxn>
                <a:cxn ang="0">
                  <a:pos x="3001" y="1260"/>
                </a:cxn>
                <a:cxn ang="0">
                  <a:pos x="2888" y="901"/>
                </a:cxn>
                <a:cxn ang="0">
                  <a:pos x="3145" y="1094"/>
                </a:cxn>
                <a:cxn ang="0">
                  <a:pos x="3589" y="1248"/>
                </a:cxn>
                <a:cxn ang="0">
                  <a:pos x="3905" y="1405"/>
                </a:cxn>
                <a:cxn ang="0">
                  <a:pos x="4166" y="1904"/>
                </a:cxn>
                <a:cxn ang="0">
                  <a:pos x="4034" y="2671"/>
                </a:cxn>
                <a:cxn ang="0">
                  <a:pos x="3841" y="3081"/>
                </a:cxn>
                <a:cxn ang="0">
                  <a:pos x="3523" y="3357"/>
                </a:cxn>
                <a:cxn ang="0">
                  <a:pos x="3277" y="3501"/>
                </a:cxn>
                <a:cxn ang="0">
                  <a:pos x="2930" y="3501"/>
                </a:cxn>
                <a:cxn ang="0">
                  <a:pos x="2500" y="3379"/>
                </a:cxn>
                <a:cxn ang="0">
                  <a:pos x="1713" y="3061"/>
                </a:cxn>
                <a:cxn ang="0">
                  <a:pos x="496" y="2744"/>
                </a:cxn>
                <a:cxn ang="0">
                  <a:pos x="0" y="1604"/>
                </a:cxn>
                <a:cxn ang="0">
                  <a:pos x="35" y="972"/>
                </a:cxn>
                <a:cxn ang="0">
                  <a:pos x="291" y="430"/>
                </a:cxn>
                <a:cxn ang="0">
                  <a:pos x="679" y="103"/>
                </a:cxn>
                <a:cxn ang="0">
                  <a:pos x="1200" y="20"/>
                </a:cxn>
                <a:cxn ang="0">
                  <a:pos x="1600" y="0"/>
                </a:cxn>
                <a:cxn ang="0">
                  <a:pos x="1825" y="81"/>
                </a:cxn>
                <a:cxn ang="0">
                  <a:pos x="1139" y="471"/>
                </a:cxn>
                <a:cxn ang="0">
                  <a:pos x="1139" y="471"/>
                </a:cxn>
                <a:cxn ang="0">
                  <a:pos x="1139" y="471"/>
                </a:cxn>
              </a:cxnLst>
              <a:rect l="0" t="0" r="r" b="b"/>
              <a:pathLst>
                <a:path w="4166" h="3501">
                  <a:moveTo>
                    <a:pt x="1139" y="471"/>
                  </a:moveTo>
                  <a:lnTo>
                    <a:pt x="894" y="532"/>
                  </a:lnTo>
                  <a:lnTo>
                    <a:pt x="679" y="542"/>
                  </a:lnTo>
                  <a:lnTo>
                    <a:pt x="484" y="696"/>
                  </a:lnTo>
                  <a:lnTo>
                    <a:pt x="362" y="911"/>
                  </a:lnTo>
                  <a:lnTo>
                    <a:pt x="372" y="1167"/>
                  </a:lnTo>
                  <a:lnTo>
                    <a:pt x="464" y="1413"/>
                  </a:lnTo>
                  <a:lnTo>
                    <a:pt x="904" y="1680"/>
                  </a:lnTo>
                  <a:lnTo>
                    <a:pt x="1088" y="1832"/>
                  </a:lnTo>
                  <a:lnTo>
                    <a:pt x="1190" y="2017"/>
                  </a:lnTo>
                  <a:lnTo>
                    <a:pt x="1313" y="2354"/>
                  </a:lnTo>
                  <a:lnTo>
                    <a:pt x="2429" y="3164"/>
                  </a:lnTo>
                  <a:lnTo>
                    <a:pt x="2644" y="3225"/>
                  </a:lnTo>
                  <a:lnTo>
                    <a:pt x="2920" y="3235"/>
                  </a:lnTo>
                  <a:lnTo>
                    <a:pt x="3113" y="3194"/>
                  </a:lnTo>
                  <a:lnTo>
                    <a:pt x="3287" y="3123"/>
                  </a:lnTo>
                  <a:lnTo>
                    <a:pt x="3421" y="2927"/>
                  </a:lnTo>
                  <a:lnTo>
                    <a:pt x="3655" y="2569"/>
                  </a:lnTo>
                  <a:lnTo>
                    <a:pt x="3738" y="2283"/>
                  </a:lnTo>
                  <a:lnTo>
                    <a:pt x="3726" y="1985"/>
                  </a:lnTo>
                  <a:lnTo>
                    <a:pt x="3564" y="1751"/>
                  </a:lnTo>
                  <a:lnTo>
                    <a:pt x="3348" y="1607"/>
                  </a:lnTo>
                  <a:lnTo>
                    <a:pt x="3113" y="1453"/>
                  </a:lnTo>
                  <a:lnTo>
                    <a:pt x="3001" y="1260"/>
                  </a:lnTo>
                  <a:lnTo>
                    <a:pt x="2888" y="901"/>
                  </a:lnTo>
                  <a:lnTo>
                    <a:pt x="3145" y="1094"/>
                  </a:lnTo>
                  <a:lnTo>
                    <a:pt x="3589" y="1248"/>
                  </a:lnTo>
                  <a:lnTo>
                    <a:pt x="3905" y="1405"/>
                  </a:lnTo>
                  <a:lnTo>
                    <a:pt x="4166" y="1904"/>
                  </a:lnTo>
                  <a:lnTo>
                    <a:pt x="4034" y="2671"/>
                  </a:lnTo>
                  <a:lnTo>
                    <a:pt x="3841" y="3081"/>
                  </a:lnTo>
                  <a:lnTo>
                    <a:pt x="3523" y="3357"/>
                  </a:lnTo>
                  <a:lnTo>
                    <a:pt x="3277" y="3501"/>
                  </a:lnTo>
                  <a:lnTo>
                    <a:pt x="2930" y="3501"/>
                  </a:lnTo>
                  <a:lnTo>
                    <a:pt x="2500" y="3379"/>
                  </a:lnTo>
                  <a:lnTo>
                    <a:pt x="1713" y="3061"/>
                  </a:lnTo>
                  <a:lnTo>
                    <a:pt x="496" y="2744"/>
                  </a:lnTo>
                  <a:lnTo>
                    <a:pt x="0" y="1604"/>
                  </a:lnTo>
                  <a:lnTo>
                    <a:pt x="35" y="972"/>
                  </a:lnTo>
                  <a:lnTo>
                    <a:pt x="291" y="430"/>
                  </a:lnTo>
                  <a:lnTo>
                    <a:pt x="679" y="103"/>
                  </a:lnTo>
                  <a:lnTo>
                    <a:pt x="1200" y="20"/>
                  </a:lnTo>
                  <a:lnTo>
                    <a:pt x="1600" y="0"/>
                  </a:lnTo>
                  <a:lnTo>
                    <a:pt x="1825" y="81"/>
                  </a:lnTo>
                  <a:lnTo>
                    <a:pt x="1139" y="471"/>
                  </a:lnTo>
                  <a:lnTo>
                    <a:pt x="1139" y="471"/>
                  </a:lnTo>
                  <a:lnTo>
                    <a:pt x="1139" y="471"/>
                  </a:lnTo>
                  <a:close/>
                </a:path>
              </a:pathLst>
            </a:custGeom>
            <a:solidFill>
              <a:srgbClr val="D6D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511" y="11"/>
              <a:ext cx="1692" cy="1617"/>
            </a:xfrm>
            <a:custGeom>
              <a:avLst/>
              <a:gdLst/>
              <a:ahLst/>
              <a:cxnLst>
                <a:cxn ang="0">
                  <a:pos x="1374" y="362"/>
                </a:cxn>
                <a:cxn ang="0">
                  <a:pos x="2698" y="39"/>
                </a:cxn>
                <a:cxn ang="0">
                  <a:pos x="3021" y="2"/>
                </a:cxn>
                <a:cxn ang="0">
                  <a:pos x="3229" y="200"/>
                </a:cxn>
                <a:cxn ang="0">
                  <a:pos x="3067" y="1533"/>
                </a:cxn>
                <a:cxn ang="0">
                  <a:pos x="2925" y="2070"/>
                </a:cxn>
                <a:cxn ang="0">
                  <a:pos x="2510" y="2075"/>
                </a:cxn>
                <a:cxn ang="0">
                  <a:pos x="2849" y="2202"/>
                </a:cxn>
                <a:cxn ang="0">
                  <a:pos x="3274" y="2301"/>
                </a:cxn>
                <a:cxn ang="0">
                  <a:pos x="3292" y="2589"/>
                </a:cxn>
                <a:cxn ang="0">
                  <a:pos x="3375" y="3043"/>
                </a:cxn>
                <a:cxn ang="0">
                  <a:pos x="3261" y="3235"/>
                </a:cxn>
                <a:cxn ang="0">
                  <a:pos x="708" y="3167"/>
                </a:cxn>
                <a:cxn ang="0">
                  <a:pos x="500" y="3098"/>
                </a:cxn>
                <a:cxn ang="0">
                  <a:pos x="410" y="2751"/>
                </a:cxn>
                <a:cxn ang="0">
                  <a:pos x="243" y="2448"/>
                </a:cxn>
                <a:cxn ang="0">
                  <a:pos x="256" y="2359"/>
                </a:cxn>
                <a:cxn ang="0">
                  <a:pos x="139" y="2315"/>
                </a:cxn>
                <a:cxn ang="0">
                  <a:pos x="113" y="2171"/>
                </a:cxn>
                <a:cxn ang="0">
                  <a:pos x="0" y="1971"/>
                </a:cxn>
                <a:cxn ang="0">
                  <a:pos x="60" y="1830"/>
                </a:cxn>
                <a:cxn ang="0">
                  <a:pos x="47" y="1635"/>
                </a:cxn>
                <a:cxn ang="0">
                  <a:pos x="152" y="1766"/>
                </a:cxn>
                <a:cxn ang="0">
                  <a:pos x="400" y="2189"/>
                </a:cxn>
                <a:cxn ang="0">
                  <a:pos x="395" y="1944"/>
                </a:cxn>
                <a:cxn ang="0">
                  <a:pos x="308" y="1749"/>
                </a:cxn>
                <a:cxn ang="0">
                  <a:pos x="425" y="1622"/>
                </a:cxn>
                <a:cxn ang="0">
                  <a:pos x="559" y="1767"/>
                </a:cxn>
                <a:cxn ang="0">
                  <a:pos x="490" y="1936"/>
                </a:cxn>
                <a:cxn ang="0">
                  <a:pos x="600" y="2318"/>
                </a:cxn>
                <a:cxn ang="0">
                  <a:pos x="638" y="1822"/>
                </a:cxn>
                <a:cxn ang="0">
                  <a:pos x="640" y="1744"/>
                </a:cxn>
                <a:cxn ang="0">
                  <a:pos x="652" y="1685"/>
                </a:cxn>
                <a:cxn ang="0">
                  <a:pos x="698" y="1604"/>
                </a:cxn>
                <a:cxn ang="0">
                  <a:pos x="789" y="1498"/>
                </a:cxn>
                <a:cxn ang="0">
                  <a:pos x="838" y="1415"/>
                </a:cxn>
                <a:cxn ang="0">
                  <a:pos x="1143" y="1515"/>
                </a:cxn>
                <a:cxn ang="0">
                  <a:pos x="900" y="2164"/>
                </a:cxn>
                <a:cxn ang="0">
                  <a:pos x="1048" y="2258"/>
                </a:cxn>
                <a:cxn ang="0">
                  <a:pos x="976" y="2351"/>
                </a:cxn>
                <a:cxn ang="0">
                  <a:pos x="898" y="2776"/>
                </a:cxn>
                <a:cxn ang="0">
                  <a:pos x="1197" y="2602"/>
                </a:cxn>
                <a:cxn ang="0">
                  <a:pos x="1186" y="2409"/>
                </a:cxn>
                <a:cxn ang="0">
                  <a:pos x="1574" y="2321"/>
                </a:cxn>
                <a:cxn ang="0">
                  <a:pos x="1677" y="2270"/>
                </a:cxn>
                <a:cxn ang="0">
                  <a:pos x="1783" y="2077"/>
                </a:cxn>
                <a:cxn ang="0">
                  <a:pos x="1389" y="1627"/>
                </a:cxn>
                <a:cxn ang="0">
                  <a:pos x="1176" y="810"/>
                </a:cxn>
                <a:cxn ang="0">
                  <a:pos x="1138" y="498"/>
                </a:cxn>
                <a:cxn ang="0">
                  <a:pos x="1138" y="498"/>
                </a:cxn>
              </a:cxnLst>
              <a:rect l="0" t="0" r="r" b="b"/>
              <a:pathLst>
                <a:path w="3385" h="3235">
                  <a:moveTo>
                    <a:pt x="1138" y="498"/>
                  </a:moveTo>
                  <a:lnTo>
                    <a:pt x="1374" y="362"/>
                  </a:lnTo>
                  <a:lnTo>
                    <a:pt x="2045" y="167"/>
                  </a:lnTo>
                  <a:lnTo>
                    <a:pt x="2698" y="39"/>
                  </a:lnTo>
                  <a:lnTo>
                    <a:pt x="2927" y="0"/>
                  </a:lnTo>
                  <a:lnTo>
                    <a:pt x="3021" y="2"/>
                  </a:lnTo>
                  <a:lnTo>
                    <a:pt x="3132" y="65"/>
                  </a:lnTo>
                  <a:lnTo>
                    <a:pt x="3229" y="200"/>
                  </a:lnTo>
                  <a:lnTo>
                    <a:pt x="3267" y="341"/>
                  </a:lnTo>
                  <a:lnTo>
                    <a:pt x="3067" y="1533"/>
                  </a:lnTo>
                  <a:lnTo>
                    <a:pt x="2998" y="1982"/>
                  </a:lnTo>
                  <a:lnTo>
                    <a:pt x="2925" y="2070"/>
                  </a:lnTo>
                  <a:lnTo>
                    <a:pt x="2646" y="2020"/>
                  </a:lnTo>
                  <a:lnTo>
                    <a:pt x="2510" y="2075"/>
                  </a:lnTo>
                  <a:lnTo>
                    <a:pt x="2656" y="2156"/>
                  </a:lnTo>
                  <a:lnTo>
                    <a:pt x="2849" y="2202"/>
                  </a:lnTo>
                  <a:lnTo>
                    <a:pt x="2859" y="2298"/>
                  </a:lnTo>
                  <a:lnTo>
                    <a:pt x="3274" y="2301"/>
                  </a:lnTo>
                  <a:lnTo>
                    <a:pt x="3337" y="2301"/>
                  </a:lnTo>
                  <a:lnTo>
                    <a:pt x="3292" y="2589"/>
                  </a:lnTo>
                  <a:lnTo>
                    <a:pt x="3241" y="2905"/>
                  </a:lnTo>
                  <a:lnTo>
                    <a:pt x="3375" y="3043"/>
                  </a:lnTo>
                  <a:lnTo>
                    <a:pt x="3385" y="3113"/>
                  </a:lnTo>
                  <a:lnTo>
                    <a:pt x="3261" y="3235"/>
                  </a:lnTo>
                  <a:lnTo>
                    <a:pt x="1389" y="3119"/>
                  </a:lnTo>
                  <a:lnTo>
                    <a:pt x="708" y="3167"/>
                  </a:lnTo>
                  <a:lnTo>
                    <a:pt x="633" y="3111"/>
                  </a:lnTo>
                  <a:lnTo>
                    <a:pt x="500" y="3098"/>
                  </a:lnTo>
                  <a:lnTo>
                    <a:pt x="453" y="3065"/>
                  </a:lnTo>
                  <a:lnTo>
                    <a:pt x="410" y="2751"/>
                  </a:lnTo>
                  <a:lnTo>
                    <a:pt x="306" y="2478"/>
                  </a:lnTo>
                  <a:lnTo>
                    <a:pt x="243" y="2448"/>
                  </a:lnTo>
                  <a:lnTo>
                    <a:pt x="243" y="2405"/>
                  </a:lnTo>
                  <a:lnTo>
                    <a:pt x="256" y="2359"/>
                  </a:lnTo>
                  <a:lnTo>
                    <a:pt x="237" y="2263"/>
                  </a:lnTo>
                  <a:lnTo>
                    <a:pt x="139" y="2315"/>
                  </a:lnTo>
                  <a:lnTo>
                    <a:pt x="73" y="2301"/>
                  </a:lnTo>
                  <a:lnTo>
                    <a:pt x="113" y="2171"/>
                  </a:lnTo>
                  <a:lnTo>
                    <a:pt x="22" y="2063"/>
                  </a:lnTo>
                  <a:lnTo>
                    <a:pt x="0" y="1971"/>
                  </a:lnTo>
                  <a:lnTo>
                    <a:pt x="5" y="1885"/>
                  </a:lnTo>
                  <a:lnTo>
                    <a:pt x="60" y="1830"/>
                  </a:lnTo>
                  <a:lnTo>
                    <a:pt x="101" y="1781"/>
                  </a:lnTo>
                  <a:lnTo>
                    <a:pt x="47" y="1635"/>
                  </a:lnTo>
                  <a:lnTo>
                    <a:pt x="137" y="1599"/>
                  </a:lnTo>
                  <a:lnTo>
                    <a:pt x="152" y="1766"/>
                  </a:lnTo>
                  <a:lnTo>
                    <a:pt x="232" y="1766"/>
                  </a:lnTo>
                  <a:lnTo>
                    <a:pt x="400" y="2189"/>
                  </a:lnTo>
                  <a:lnTo>
                    <a:pt x="443" y="2025"/>
                  </a:lnTo>
                  <a:lnTo>
                    <a:pt x="395" y="1944"/>
                  </a:lnTo>
                  <a:lnTo>
                    <a:pt x="329" y="1852"/>
                  </a:lnTo>
                  <a:lnTo>
                    <a:pt x="308" y="1749"/>
                  </a:lnTo>
                  <a:lnTo>
                    <a:pt x="346" y="1652"/>
                  </a:lnTo>
                  <a:lnTo>
                    <a:pt x="425" y="1622"/>
                  </a:lnTo>
                  <a:lnTo>
                    <a:pt x="514" y="1647"/>
                  </a:lnTo>
                  <a:lnTo>
                    <a:pt x="559" y="1767"/>
                  </a:lnTo>
                  <a:lnTo>
                    <a:pt x="547" y="1834"/>
                  </a:lnTo>
                  <a:lnTo>
                    <a:pt x="490" y="1936"/>
                  </a:lnTo>
                  <a:lnTo>
                    <a:pt x="503" y="2063"/>
                  </a:lnTo>
                  <a:lnTo>
                    <a:pt x="600" y="2318"/>
                  </a:lnTo>
                  <a:lnTo>
                    <a:pt x="648" y="1863"/>
                  </a:lnTo>
                  <a:lnTo>
                    <a:pt x="638" y="1822"/>
                  </a:lnTo>
                  <a:lnTo>
                    <a:pt x="660" y="1787"/>
                  </a:lnTo>
                  <a:lnTo>
                    <a:pt x="640" y="1744"/>
                  </a:lnTo>
                  <a:lnTo>
                    <a:pt x="665" y="1715"/>
                  </a:lnTo>
                  <a:lnTo>
                    <a:pt x="652" y="1685"/>
                  </a:lnTo>
                  <a:lnTo>
                    <a:pt x="686" y="1655"/>
                  </a:lnTo>
                  <a:lnTo>
                    <a:pt x="698" y="1604"/>
                  </a:lnTo>
                  <a:lnTo>
                    <a:pt x="695" y="1508"/>
                  </a:lnTo>
                  <a:lnTo>
                    <a:pt x="789" y="1498"/>
                  </a:lnTo>
                  <a:lnTo>
                    <a:pt x="835" y="1498"/>
                  </a:lnTo>
                  <a:lnTo>
                    <a:pt x="838" y="1415"/>
                  </a:lnTo>
                  <a:lnTo>
                    <a:pt x="1070" y="1359"/>
                  </a:lnTo>
                  <a:lnTo>
                    <a:pt x="1143" y="1515"/>
                  </a:lnTo>
                  <a:lnTo>
                    <a:pt x="906" y="2131"/>
                  </a:lnTo>
                  <a:lnTo>
                    <a:pt x="900" y="2164"/>
                  </a:lnTo>
                  <a:lnTo>
                    <a:pt x="1017" y="2217"/>
                  </a:lnTo>
                  <a:lnTo>
                    <a:pt x="1048" y="2258"/>
                  </a:lnTo>
                  <a:lnTo>
                    <a:pt x="1048" y="2310"/>
                  </a:lnTo>
                  <a:lnTo>
                    <a:pt x="976" y="2351"/>
                  </a:lnTo>
                  <a:lnTo>
                    <a:pt x="933" y="2500"/>
                  </a:lnTo>
                  <a:lnTo>
                    <a:pt x="898" y="2776"/>
                  </a:lnTo>
                  <a:lnTo>
                    <a:pt x="1057" y="2615"/>
                  </a:lnTo>
                  <a:lnTo>
                    <a:pt x="1197" y="2602"/>
                  </a:lnTo>
                  <a:lnTo>
                    <a:pt x="1167" y="2475"/>
                  </a:lnTo>
                  <a:lnTo>
                    <a:pt x="1186" y="2409"/>
                  </a:lnTo>
                  <a:lnTo>
                    <a:pt x="1576" y="2377"/>
                  </a:lnTo>
                  <a:lnTo>
                    <a:pt x="1574" y="2321"/>
                  </a:lnTo>
                  <a:lnTo>
                    <a:pt x="1621" y="2288"/>
                  </a:lnTo>
                  <a:lnTo>
                    <a:pt x="1677" y="2270"/>
                  </a:lnTo>
                  <a:lnTo>
                    <a:pt x="1784" y="2182"/>
                  </a:lnTo>
                  <a:lnTo>
                    <a:pt x="1783" y="2077"/>
                  </a:lnTo>
                  <a:lnTo>
                    <a:pt x="1480" y="1977"/>
                  </a:lnTo>
                  <a:lnTo>
                    <a:pt x="1389" y="1627"/>
                  </a:lnTo>
                  <a:lnTo>
                    <a:pt x="1242" y="1062"/>
                  </a:lnTo>
                  <a:lnTo>
                    <a:pt x="1176" y="810"/>
                  </a:lnTo>
                  <a:lnTo>
                    <a:pt x="1141" y="571"/>
                  </a:lnTo>
                  <a:lnTo>
                    <a:pt x="1138" y="498"/>
                  </a:lnTo>
                  <a:lnTo>
                    <a:pt x="1138" y="498"/>
                  </a:lnTo>
                  <a:lnTo>
                    <a:pt x="1138" y="4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512" y="687"/>
              <a:ext cx="561" cy="879"/>
            </a:xfrm>
            <a:custGeom>
              <a:avLst/>
              <a:gdLst/>
              <a:ahLst/>
              <a:cxnLst>
                <a:cxn ang="0">
                  <a:pos x="848" y="52"/>
                </a:cxn>
                <a:cxn ang="0">
                  <a:pos x="1121" y="150"/>
                </a:cxn>
                <a:cxn ang="0">
                  <a:pos x="1026" y="884"/>
                </a:cxn>
                <a:cxn ang="0">
                  <a:pos x="958" y="995"/>
                </a:cxn>
                <a:cxn ang="0">
                  <a:pos x="834" y="1679"/>
                </a:cxn>
                <a:cxn ang="0">
                  <a:pos x="646" y="1758"/>
                </a:cxn>
                <a:cxn ang="0">
                  <a:pos x="429" y="1689"/>
                </a:cxn>
                <a:cxn ang="0">
                  <a:pos x="335" y="1166"/>
                </a:cxn>
                <a:cxn ang="0">
                  <a:pos x="256" y="1092"/>
                </a:cxn>
                <a:cxn ang="0">
                  <a:pos x="205" y="995"/>
                </a:cxn>
                <a:cxn ang="0">
                  <a:pos x="201" y="889"/>
                </a:cxn>
                <a:cxn ang="0">
                  <a:pos x="99" y="935"/>
                </a:cxn>
                <a:cxn ang="0">
                  <a:pos x="114" y="811"/>
                </a:cxn>
                <a:cxn ang="0">
                  <a:pos x="0" y="634"/>
                </a:cxn>
                <a:cxn ang="0">
                  <a:pos x="61" y="451"/>
                </a:cxn>
                <a:cxn ang="0">
                  <a:pos x="67" y="261"/>
                </a:cxn>
                <a:cxn ang="0">
                  <a:pos x="170" y="243"/>
                </a:cxn>
                <a:cxn ang="0">
                  <a:pos x="175" y="370"/>
                </a:cxn>
                <a:cxn ang="0">
                  <a:pos x="271" y="464"/>
                </a:cxn>
                <a:cxn ang="0">
                  <a:pos x="415" y="738"/>
                </a:cxn>
                <a:cxn ang="0">
                  <a:pos x="388" y="565"/>
                </a:cxn>
                <a:cxn ang="0">
                  <a:pos x="317" y="353"/>
                </a:cxn>
                <a:cxn ang="0">
                  <a:pos x="431" y="251"/>
                </a:cxn>
                <a:cxn ang="0">
                  <a:pos x="555" y="315"/>
                </a:cxn>
                <a:cxn ang="0">
                  <a:pos x="509" y="550"/>
                </a:cxn>
                <a:cxn ang="0">
                  <a:pos x="555" y="821"/>
                </a:cxn>
                <a:cxn ang="0">
                  <a:pos x="598" y="935"/>
                </a:cxn>
                <a:cxn ang="0">
                  <a:pos x="677" y="479"/>
                </a:cxn>
                <a:cxn ang="0">
                  <a:pos x="672" y="418"/>
                </a:cxn>
                <a:cxn ang="0">
                  <a:pos x="681" y="352"/>
                </a:cxn>
                <a:cxn ang="0">
                  <a:pos x="710" y="292"/>
                </a:cxn>
                <a:cxn ang="0">
                  <a:pos x="707" y="133"/>
                </a:cxn>
                <a:cxn ang="0">
                  <a:pos x="830" y="140"/>
                </a:cxn>
                <a:cxn ang="0">
                  <a:pos x="838" y="109"/>
                </a:cxn>
              </a:cxnLst>
              <a:rect l="0" t="0" r="r" b="b"/>
              <a:pathLst>
                <a:path w="1121" h="1758">
                  <a:moveTo>
                    <a:pt x="838" y="109"/>
                  </a:moveTo>
                  <a:lnTo>
                    <a:pt x="848" y="52"/>
                  </a:lnTo>
                  <a:lnTo>
                    <a:pt x="1063" y="0"/>
                  </a:lnTo>
                  <a:lnTo>
                    <a:pt x="1121" y="150"/>
                  </a:lnTo>
                  <a:lnTo>
                    <a:pt x="892" y="805"/>
                  </a:lnTo>
                  <a:lnTo>
                    <a:pt x="1026" y="884"/>
                  </a:lnTo>
                  <a:lnTo>
                    <a:pt x="1020" y="945"/>
                  </a:lnTo>
                  <a:lnTo>
                    <a:pt x="958" y="995"/>
                  </a:lnTo>
                  <a:lnTo>
                    <a:pt x="868" y="1449"/>
                  </a:lnTo>
                  <a:lnTo>
                    <a:pt x="834" y="1679"/>
                  </a:lnTo>
                  <a:lnTo>
                    <a:pt x="787" y="1738"/>
                  </a:lnTo>
                  <a:lnTo>
                    <a:pt x="646" y="1758"/>
                  </a:lnTo>
                  <a:lnTo>
                    <a:pt x="458" y="1727"/>
                  </a:lnTo>
                  <a:lnTo>
                    <a:pt x="429" y="1689"/>
                  </a:lnTo>
                  <a:lnTo>
                    <a:pt x="400" y="1371"/>
                  </a:lnTo>
                  <a:lnTo>
                    <a:pt x="335" y="1166"/>
                  </a:lnTo>
                  <a:lnTo>
                    <a:pt x="294" y="1105"/>
                  </a:lnTo>
                  <a:lnTo>
                    <a:pt x="256" y="1092"/>
                  </a:lnTo>
                  <a:lnTo>
                    <a:pt x="206" y="1041"/>
                  </a:lnTo>
                  <a:lnTo>
                    <a:pt x="205" y="995"/>
                  </a:lnTo>
                  <a:lnTo>
                    <a:pt x="254" y="950"/>
                  </a:lnTo>
                  <a:lnTo>
                    <a:pt x="201" y="889"/>
                  </a:lnTo>
                  <a:lnTo>
                    <a:pt x="165" y="948"/>
                  </a:lnTo>
                  <a:lnTo>
                    <a:pt x="99" y="935"/>
                  </a:lnTo>
                  <a:lnTo>
                    <a:pt x="86" y="900"/>
                  </a:lnTo>
                  <a:lnTo>
                    <a:pt x="114" y="811"/>
                  </a:lnTo>
                  <a:lnTo>
                    <a:pt x="66" y="738"/>
                  </a:lnTo>
                  <a:lnTo>
                    <a:pt x="0" y="634"/>
                  </a:lnTo>
                  <a:lnTo>
                    <a:pt x="13" y="522"/>
                  </a:lnTo>
                  <a:lnTo>
                    <a:pt x="61" y="451"/>
                  </a:lnTo>
                  <a:lnTo>
                    <a:pt x="117" y="406"/>
                  </a:lnTo>
                  <a:lnTo>
                    <a:pt x="67" y="261"/>
                  </a:lnTo>
                  <a:lnTo>
                    <a:pt x="137" y="243"/>
                  </a:lnTo>
                  <a:lnTo>
                    <a:pt x="170" y="243"/>
                  </a:lnTo>
                  <a:lnTo>
                    <a:pt x="158" y="302"/>
                  </a:lnTo>
                  <a:lnTo>
                    <a:pt x="175" y="370"/>
                  </a:lnTo>
                  <a:lnTo>
                    <a:pt x="229" y="388"/>
                  </a:lnTo>
                  <a:lnTo>
                    <a:pt x="271" y="464"/>
                  </a:lnTo>
                  <a:lnTo>
                    <a:pt x="378" y="803"/>
                  </a:lnTo>
                  <a:lnTo>
                    <a:pt x="415" y="738"/>
                  </a:lnTo>
                  <a:lnTo>
                    <a:pt x="436" y="644"/>
                  </a:lnTo>
                  <a:lnTo>
                    <a:pt x="388" y="565"/>
                  </a:lnTo>
                  <a:lnTo>
                    <a:pt x="324" y="466"/>
                  </a:lnTo>
                  <a:lnTo>
                    <a:pt x="317" y="353"/>
                  </a:lnTo>
                  <a:lnTo>
                    <a:pt x="368" y="272"/>
                  </a:lnTo>
                  <a:lnTo>
                    <a:pt x="431" y="251"/>
                  </a:lnTo>
                  <a:lnTo>
                    <a:pt x="484" y="266"/>
                  </a:lnTo>
                  <a:lnTo>
                    <a:pt x="555" y="315"/>
                  </a:lnTo>
                  <a:lnTo>
                    <a:pt x="586" y="419"/>
                  </a:lnTo>
                  <a:lnTo>
                    <a:pt x="509" y="550"/>
                  </a:lnTo>
                  <a:lnTo>
                    <a:pt x="496" y="636"/>
                  </a:lnTo>
                  <a:lnTo>
                    <a:pt x="555" y="821"/>
                  </a:lnTo>
                  <a:lnTo>
                    <a:pt x="555" y="932"/>
                  </a:lnTo>
                  <a:lnTo>
                    <a:pt x="598" y="935"/>
                  </a:lnTo>
                  <a:lnTo>
                    <a:pt x="669" y="533"/>
                  </a:lnTo>
                  <a:lnTo>
                    <a:pt x="677" y="479"/>
                  </a:lnTo>
                  <a:lnTo>
                    <a:pt x="656" y="441"/>
                  </a:lnTo>
                  <a:lnTo>
                    <a:pt x="672" y="418"/>
                  </a:lnTo>
                  <a:lnTo>
                    <a:pt x="658" y="371"/>
                  </a:lnTo>
                  <a:lnTo>
                    <a:pt x="681" y="352"/>
                  </a:lnTo>
                  <a:lnTo>
                    <a:pt x="666" y="320"/>
                  </a:lnTo>
                  <a:lnTo>
                    <a:pt x="710" y="292"/>
                  </a:lnTo>
                  <a:lnTo>
                    <a:pt x="706" y="244"/>
                  </a:lnTo>
                  <a:lnTo>
                    <a:pt x="707" y="133"/>
                  </a:lnTo>
                  <a:lnTo>
                    <a:pt x="757" y="127"/>
                  </a:lnTo>
                  <a:lnTo>
                    <a:pt x="830" y="140"/>
                  </a:lnTo>
                  <a:lnTo>
                    <a:pt x="838" y="109"/>
                  </a:lnTo>
                  <a:lnTo>
                    <a:pt x="838" y="109"/>
                  </a:lnTo>
                  <a:lnTo>
                    <a:pt x="838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3675" y="1099"/>
              <a:ext cx="360" cy="470"/>
            </a:xfrm>
            <a:custGeom>
              <a:avLst/>
              <a:gdLst/>
              <a:ahLst/>
              <a:cxnLst>
                <a:cxn ang="0">
                  <a:pos x="65" y="293"/>
                </a:cxn>
                <a:cxn ang="0">
                  <a:pos x="80" y="346"/>
                </a:cxn>
                <a:cxn ang="0">
                  <a:pos x="152" y="470"/>
                </a:cxn>
                <a:cxn ang="0">
                  <a:pos x="109" y="551"/>
                </a:cxn>
                <a:cxn ang="0">
                  <a:pos x="159" y="680"/>
                </a:cxn>
                <a:cxn ang="0">
                  <a:pos x="212" y="795"/>
                </a:cxn>
                <a:cxn ang="0">
                  <a:pos x="147" y="906"/>
                </a:cxn>
                <a:cxn ang="0">
                  <a:pos x="296" y="939"/>
                </a:cxn>
                <a:cxn ang="0">
                  <a:pos x="450" y="751"/>
                </a:cxn>
                <a:cxn ang="0">
                  <a:pos x="561" y="602"/>
                </a:cxn>
                <a:cxn ang="0">
                  <a:pos x="624" y="189"/>
                </a:cxn>
                <a:cxn ang="0">
                  <a:pos x="719" y="63"/>
                </a:cxn>
                <a:cxn ang="0">
                  <a:pos x="577" y="0"/>
                </a:cxn>
                <a:cxn ang="0">
                  <a:pos x="288" y="100"/>
                </a:cxn>
                <a:cxn ang="0">
                  <a:pos x="228" y="88"/>
                </a:cxn>
                <a:cxn ang="0">
                  <a:pos x="175" y="157"/>
                </a:cxn>
                <a:cxn ang="0">
                  <a:pos x="93" y="136"/>
                </a:cxn>
                <a:cxn ang="0">
                  <a:pos x="0" y="220"/>
                </a:cxn>
                <a:cxn ang="0">
                  <a:pos x="65" y="293"/>
                </a:cxn>
                <a:cxn ang="0">
                  <a:pos x="65" y="293"/>
                </a:cxn>
                <a:cxn ang="0">
                  <a:pos x="65" y="293"/>
                </a:cxn>
              </a:cxnLst>
              <a:rect l="0" t="0" r="r" b="b"/>
              <a:pathLst>
                <a:path w="719" h="939">
                  <a:moveTo>
                    <a:pt x="65" y="293"/>
                  </a:moveTo>
                  <a:lnTo>
                    <a:pt x="80" y="346"/>
                  </a:lnTo>
                  <a:lnTo>
                    <a:pt x="152" y="470"/>
                  </a:lnTo>
                  <a:lnTo>
                    <a:pt x="109" y="551"/>
                  </a:lnTo>
                  <a:lnTo>
                    <a:pt x="159" y="680"/>
                  </a:lnTo>
                  <a:lnTo>
                    <a:pt x="212" y="795"/>
                  </a:lnTo>
                  <a:lnTo>
                    <a:pt x="147" y="906"/>
                  </a:lnTo>
                  <a:lnTo>
                    <a:pt x="296" y="939"/>
                  </a:lnTo>
                  <a:lnTo>
                    <a:pt x="450" y="751"/>
                  </a:lnTo>
                  <a:lnTo>
                    <a:pt x="561" y="602"/>
                  </a:lnTo>
                  <a:lnTo>
                    <a:pt x="624" y="189"/>
                  </a:lnTo>
                  <a:lnTo>
                    <a:pt x="719" y="63"/>
                  </a:lnTo>
                  <a:lnTo>
                    <a:pt x="577" y="0"/>
                  </a:lnTo>
                  <a:lnTo>
                    <a:pt x="288" y="100"/>
                  </a:lnTo>
                  <a:lnTo>
                    <a:pt x="228" y="88"/>
                  </a:lnTo>
                  <a:lnTo>
                    <a:pt x="175" y="157"/>
                  </a:lnTo>
                  <a:lnTo>
                    <a:pt x="93" y="136"/>
                  </a:lnTo>
                  <a:lnTo>
                    <a:pt x="0" y="220"/>
                  </a:lnTo>
                  <a:lnTo>
                    <a:pt x="65" y="293"/>
                  </a:lnTo>
                  <a:lnTo>
                    <a:pt x="65" y="293"/>
                  </a:lnTo>
                  <a:lnTo>
                    <a:pt x="65" y="293"/>
                  </a:lnTo>
                  <a:close/>
                </a:path>
              </a:pathLst>
            </a:custGeom>
            <a:solidFill>
              <a:srgbClr val="B2FA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3605" y="882"/>
              <a:ext cx="126" cy="306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43" y="61"/>
                </a:cxn>
                <a:cxn ang="0">
                  <a:pos x="64" y="134"/>
                </a:cxn>
                <a:cxn ang="0">
                  <a:pos x="102" y="206"/>
                </a:cxn>
                <a:cxn ang="0">
                  <a:pos x="101" y="261"/>
                </a:cxn>
                <a:cxn ang="0">
                  <a:pos x="145" y="325"/>
                </a:cxn>
                <a:cxn ang="0">
                  <a:pos x="130" y="360"/>
                </a:cxn>
                <a:cxn ang="0">
                  <a:pos x="153" y="393"/>
                </a:cxn>
                <a:cxn ang="0">
                  <a:pos x="119" y="469"/>
                </a:cxn>
                <a:cxn ang="0">
                  <a:pos x="172" y="471"/>
                </a:cxn>
                <a:cxn ang="0">
                  <a:pos x="196" y="505"/>
                </a:cxn>
                <a:cxn ang="0">
                  <a:pos x="183" y="611"/>
                </a:cxn>
                <a:cxn ang="0">
                  <a:pos x="253" y="606"/>
                </a:cxn>
                <a:cxn ang="0">
                  <a:pos x="228" y="469"/>
                </a:cxn>
                <a:cxn ang="0">
                  <a:pos x="153" y="234"/>
                </a:cxn>
                <a:cxn ang="0">
                  <a:pos x="77" y="43"/>
                </a:cxn>
                <a:cxn ang="0">
                  <a:pos x="33" y="0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</a:cxnLst>
              <a:rect l="0" t="0" r="r" b="b"/>
              <a:pathLst>
                <a:path w="253" h="611">
                  <a:moveTo>
                    <a:pt x="0" y="19"/>
                  </a:moveTo>
                  <a:lnTo>
                    <a:pt x="43" y="61"/>
                  </a:lnTo>
                  <a:lnTo>
                    <a:pt x="64" y="134"/>
                  </a:lnTo>
                  <a:lnTo>
                    <a:pt x="102" y="206"/>
                  </a:lnTo>
                  <a:lnTo>
                    <a:pt x="101" y="261"/>
                  </a:lnTo>
                  <a:lnTo>
                    <a:pt x="145" y="325"/>
                  </a:lnTo>
                  <a:lnTo>
                    <a:pt x="130" y="360"/>
                  </a:lnTo>
                  <a:lnTo>
                    <a:pt x="153" y="393"/>
                  </a:lnTo>
                  <a:lnTo>
                    <a:pt x="119" y="469"/>
                  </a:lnTo>
                  <a:lnTo>
                    <a:pt x="172" y="471"/>
                  </a:lnTo>
                  <a:lnTo>
                    <a:pt x="196" y="505"/>
                  </a:lnTo>
                  <a:lnTo>
                    <a:pt x="183" y="611"/>
                  </a:lnTo>
                  <a:lnTo>
                    <a:pt x="253" y="606"/>
                  </a:lnTo>
                  <a:lnTo>
                    <a:pt x="228" y="469"/>
                  </a:lnTo>
                  <a:lnTo>
                    <a:pt x="153" y="234"/>
                  </a:lnTo>
                  <a:lnTo>
                    <a:pt x="77" y="43"/>
                  </a:lnTo>
                  <a:lnTo>
                    <a:pt x="33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3534" y="908"/>
              <a:ext cx="157" cy="286"/>
            </a:xfrm>
            <a:custGeom>
              <a:avLst/>
              <a:gdLst/>
              <a:ahLst/>
              <a:cxnLst>
                <a:cxn ang="0">
                  <a:pos x="79" y="0"/>
                </a:cxn>
                <a:cxn ang="0">
                  <a:pos x="31" y="54"/>
                </a:cxn>
                <a:cxn ang="0">
                  <a:pos x="11" y="127"/>
                </a:cxn>
                <a:cxn ang="0">
                  <a:pos x="0" y="186"/>
                </a:cxn>
                <a:cxn ang="0">
                  <a:pos x="24" y="241"/>
                </a:cxn>
                <a:cxn ang="0">
                  <a:pos x="21" y="279"/>
                </a:cxn>
                <a:cxn ang="0">
                  <a:pos x="67" y="360"/>
                </a:cxn>
                <a:cxn ang="0">
                  <a:pos x="81" y="406"/>
                </a:cxn>
                <a:cxn ang="0">
                  <a:pos x="54" y="469"/>
                </a:cxn>
                <a:cxn ang="0">
                  <a:pos x="79" y="515"/>
                </a:cxn>
                <a:cxn ang="0">
                  <a:pos x="185" y="464"/>
                </a:cxn>
                <a:cxn ang="0">
                  <a:pos x="238" y="571"/>
                </a:cxn>
                <a:cxn ang="0">
                  <a:pos x="309" y="570"/>
                </a:cxn>
                <a:cxn ang="0">
                  <a:pos x="314" y="530"/>
                </a:cxn>
                <a:cxn ang="0">
                  <a:pos x="281" y="419"/>
                </a:cxn>
                <a:cxn ang="0">
                  <a:pos x="213" y="395"/>
                </a:cxn>
                <a:cxn ang="0">
                  <a:pos x="254" y="312"/>
                </a:cxn>
                <a:cxn ang="0">
                  <a:pos x="211" y="211"/>
                </a:cxn>
                <a:cxn ang="0">
                  <a:pos x="176" y="140"/>
                </a:cxn>
                <a:cxn ang="0">
                  <a:pos x="170" y="57"/>
                </a:cxn>
                <a:cxn ang="0">
                  <a:pos x="79" y="0"/>
                </a:cxn>
                <a:cxn ang="0">
                  <a:pos x="79" y="0"/>
                </a:cxn>
                <a:cxn ang="0">
                  <a:pos x="79" y="0"/>
                </a:cxn>
              </a:cxnLst>
              <a:rect l="0" t="0" r="r" b="b"/>
              <a:pathLst>
                <a:path w="314" h="571">
                  <a:moveTo>
                    <a:pt x="79" y="0"/>
                  </a:moveTo>
                  <a:lnTo>
                    <a:pt x="31" y="54"/>
                  </a:lnTo>
                  <a:lnTo>
                    <a:pt x="11" y="127"/>
                  </a:lnTo>
                  <a:lnTo>
                    <a:pt x="0" y="186"/>
                  </a:lnTo>
                  <a:lnTo>
                    <a:pt x="24" y="241"/>
                  </a:lnTo>
                  <a:lnTo>
                    <a:pt x="21" y="279"/>
                  </a:lnTo>
                  <a:lnTo>
                    <a:pt x="67" y="360"/>
                  </a:lnTo>
                  <a:lnTo>
                    <a:pt x="81" y="406"/>
                  </a:lnTo>
                  <a:lnTo>
                    <a:pt x="54" y="469"/>
                  </a:lnTo>
                  <a:lnTo>
                    <a:pt x="79" y="515"/>
                  </a:lnTo>
                  <a:lnTo>
                    <a:pt x="185" y="464"/>
                  </a:lnTo>
                  <a:lnTo>
                    <a:pt x="238" y="571"/>
                  </a:lnTo>
                  <a:lnTo>
                    <a:pt x="309" y="570"/>
                  </a:lnTo>
                  <a:lnTo>
                    <a:pt x="314" y="530"/>
                  </a:lnTo>
                  <a:lnTo>
                    <a:pt x="281" y="419"/>
                  </a:lnTo>
                  <a:lnTo>
                    <a:pt x="213" y="395"/>
                  </a:lnTo>
                  <a:lnTo>
                    <a:pt x="254" y="312"/>
                  </a:lnTo>
                  <a:lnTo>
                    <a:pt x="211" y="211"/>
                  </a:lnTo>
                  <a:lnTo>
                    <a:pt x="176" y="140"/>
                  </a:lnTo>
                  <a:lnTo>
                    <a:pt x="170" y="5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FC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852" y="687"/>
              <a:ext cx="192" cy="495"/>
            </a:xfrm>
            <a:custGeom>
              <a:avLst/>
              <a:gdLst/>
              <a:ahLst/>
              <a:cxnLst>
                <a:cxn ang="0">
                  <a:pos x="177" y="71"/>
                </a:cxn>
                <a:cxn ang="0">
                  <a:pos x="384" y="0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77" y="71"/>
                </a:cxn>
                <a:cxn ang="0">
                  <a:pos x="177" y="71"/>
                </a:cxn>
                <a:cxn ang="0">
                  <a:pos x="177" y="71"/>
                </a:cxn>
              </a:cxnLst>
              <a:rect l="0" t="0" r="r" b="b"/>
              <a:pathLst>
                <a:path w="384" h="990">
                  <a:moveTo>
                    <a:pt x="177" y="71"/>
                  </a:moveTo>
                  <a:lnTo>
                    <a:pt x="384" y="0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77" y="71"/>
                  </a:lnTo>
                  <a:lnTo>
                    <a:pt x="177" y="71"/>
                  </a:lnTo>
                  <a:lnTo>
                    <a:pt x="177" y="71"/>
                  </a:lnTo>
                  <a:close/>
                </a:path>
              </a:pathLst>
            </a:custGeom>
            <a:solidFill>
              <a:srgbClr val="FFD1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846" y="839"/>
              <a:ext cx="89" cy="90"/>
            </a:xfrm>
            <a:custGeom>
              <a:avLst/>
              <a:gdLst/>
              <a:ahLst/>
              <a:cxnLst>
                <a:cxn ang="0">
                  <a:pos x="110" y="180"/>
                </a:cxn>
                <a:cxn ang="0">
                  <a:pos x="158" y="132"/>
                </a:cxn>
                <a:cxn ang="0">
                  <a:pos x="149" y="81"/>
                </a:cxn>
                <a:cxn ang="0">
                  <a:pos x="177" y="51"/>
                </a:cxn>
                <a:cxn ang="0">
                  <a:pos x="136" y="0"/>
                </a:cxn>
                <a:cxn ang="0">
                  <a:pos x="115" y="33"/>
                </a:cxn>
                <a:cxn ang="0">
                  <a:pos x="45" y="18"/>
                </a:cxn>
                <a:cxn ang="0">
                  <a:pos x="10" y="38"/>
                </a:cxn>
                <a:cxn ang="0">
                  <a:pos x="27" y="69"/>
                </a:cxn>
                <a:cxn ang="0">
                  <a:pos x="0" y="86"/>
                </a:cxn>
                <a:cxn ang="0">
                  <a:pos x="34" y="115"/>
                </a:cxn>
                <a:cxn ang="0">
                  <a:pos x="9" y="140"/>
                </a:cxn>
                <a:cxn ang="0">
                  <a:pos x="110" y="180"/>
                </a:cxn>
                <a:cxn ang="0">
                  <a:pos x="110" y="180"/>
                </a:cxn>
                <a:cxn ang="0">
                  <a:pos x="110" y="180"/>
                </a:cxn>
              </a:cxnLst>
              <a:rect l="0" t="0" r="r" b="b"/>
              <a:pathLst>
                <a:path w="177" h="180">
                  <a:moveTo>
                    <a:pt x="110" y="180"/>
                  </a:moveTo>
                  <a:lnTo>
                    <a:pt x="158" y="132"/>
                  </a:lnTo>
                  <a:lnTo>
                    <a:pt x="149" y="81"/>
                  </a:lnTo>
                  <a:lnTo>
                    <a:pt x="177" y="51"/>
                  </a:lnTo>
                  <a:lnTo>
                    <a:pt x="136" y="0"/>
                  </a:lnTo>
                  <a:lnTo>
                    <a:pt x="115" y="33"/>
                  </a:lnTo>
                  <a:lnTo>
                    <a:pt x="45" y="18"/>
                  </a:lnTo>
                  <a:lnTo>
                    <a:pt x="10" y="38"/>
                  </a:lnTo>
                  <a:lnTo>
                    <a:pt x="27" y="69"/>
                  </a:lnTo>
                  <a:lnTo>
                    <a:pt x="0" y="86"/>
                  </a:lnTo>
                  <a:lnTo>
                    <a:pt x="34" y="115"/>
                  </a:lnTo>
                  <a:lnTo>
                    <a:pt x="9" y="140"/>
                  </a:lnTo>
                  <a:lnTo>
                    <a:pt x="110" y="180"/>
                  </a:lnTo>
                  <a:lnTo>
                    <a:pt x="110" y="180"/>
                  </a:lnTo>
                  <a:lnTo>
                    <a:pt x="110" y="18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876" y="757"/>
              <a:ext cx="51" cy="81"/>
            </a:xfrm>
            <a:custGeom>
              <a:avLst/>
              <a:gdLst/>
              <a:ahLst/>
              <a:cxnLst>
                <a:cxn ang="0">
                  <a:pos x="17" y="154"/>
                </a:cxn>
                <a:cxn ang="0">
                  <a:pos x="0" y="38"/>
                </a:cxn>
                <a:cxn ang="0">
                  <a:pos x="103" y="0"/>
                </a:cxn>
                <a:cxn ang="0">
                  <a:pos x="61" y="162"/>
                </a:cxn>
                <a:cxn ang="0">
                  <a:pos x="17" y="154"/>
                </a:cxn>
                <a:cxn ang="0">
                  <a:pos x="17" y="154"/>
                </a:cxn>
                <a:cxn ang="0">
                  <a:pos x="17" y="154"/>
                </a:cxn>
              </a:cxnLst>
              <a:rect l="0" t="0" r="r" b="b"/>
              <a:pathLst>
                <a:path w="103" h="162">
                  <a:moveTo>
                    <a:pt x="17" y="154"/>
                  </a:moveTo>
                  <a:lnTo>
                    <a:pt x="0" y="38"/>
                  </a:lnTo>
                  <a:lnTo>
                    <a:pt x="103" y="0"/>
                  </a:lnTo>
                  <a:lnTo>
                    <a:pt x="61" y="162"/>
                  </a:lnTo>
                  <a:lnTo>
                    <a:pt x="17" y="154"/>
                  </a:lnTo>
                  <a:lnTo>
                    <a:pt x="17" y="154"/>
                  </a:lnTo>
                  <a:lnTo>
                    <a:pt x="17" y="154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711" y="887"/>
              <a:ext cx="94" cy="298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152" y="66"/>
                </a:cxn>
                <a:cxn ang="0">
                  <a:pos x="93" y="166"/>
                </a:cxn>
                <a:cxn ang="0">
                  <a:pos x="63" y="191"/>
                </a:cxn>
                <a:cxn ang="0">
                  <a:pos x="78" y="277"/>
                </a:cxn>
                <a:cxn ang="0">
                  <a:pos x="68" y="363"/>
                </a:cxn>
                <a:cxn ang="0">
                  <a:pos x="63" y="401"/>
                </a:cxn>
                <a:cxn ang="0">
                  <a:pos x="109" y="520"/>
                </a:cxn>
                <a:cxn ang="0">
                  <a:pos x="0" y="444"/>
                </a:cxn>
                <a:cxn ang="0">
                  <a:pos x="42" y="596"/>
                </a:cxn>
                <a:cxn ang="0">
                  <a:pos x="152" y="586"/>
                </a:cxn>
                <a:cxn ang="0">
                  <a:pos x="167" y="456"/>
                </a:cxn>
                <a:cxn ang="0">
                  <a:pos x="114" y="315"/>
                </a:cxn>
                <a:cxn ang="0">
                  <a:pos x="119" y="216"/>
                </a:cxn>
                <a:cxn ang="0">
                  <a:pos x="159" y="99"/>
                </a:cxn>
                <a:cxn ang="0">
                  <a:pos x="189" y="34"/>
                </a:cxn>
                <a:cxn ang="0">
                  <a:pos x="166" y="0"/>
                </a:cxn>
                <a:cxn ang="0">
                  <a:pos x="166" y="0"/>
                </a:cxn>
                <a:cxn ang="0">
                  <a:pos x="166" y="0"/>
                </a:cxn>
              </a:cxnLst>
              <a:rect l="0" t="0" r="r" b="b"/>
              <a:pathLst>
                <a:path w="189" h="596">
                  <a:moveTo>
                    <a:pt x="166" y="0"/>
                  </a:moveTo>
                  <a:lnTo>
                    <a:pt x="152" y="66"/>
                  </a:lnTo>
                  <a:lnTo>
                    <a:pt x="93" y="166"/>
                  </a:lnTo>
                  <a:lnTo>
                    <a:pt x="63" y="191"/>
                  </a:lnTo>
                  <a:lnTo>
                    <a:pt x="78" y="277"/>
                  </a:lnTo>
                  <a:lnTo>
                    <a:pt x="68" y="363"/>
                  </a:lnTo>
                  <a:lnTo>
                    <a:pt x="63" y="401"/>
                  </a:lnTo>
                  <a:lnTo>
                    <a:pt x="109" y="520"/>
                  </a:lnTo>
                  <a:lnTo>
                    <a:pt x="0" y="444"/>
                  </a:lnTo>
                  <a:lnTo>
                    <a:pt x="42" y="596"/>
                  </a:lnTo>
                  <a:lnTo>
                    <a:pt x="152" y="586"/>
                  </a:lnTo>
                  <a:lnTo>
                    <a:pt x="167" y="456"/>
                  </a:lnTo>
                  <a:lnTo>
                    <a:pt x="114" y="315"/>
                  </a:lnTo>
                  <a:lnTo>
                    <a:pt x="119" y="216"/>
                  </a:lnTo>
                  <a:lnTo>
                    <a:pt x="159" y="99"/>
                  </a:lnTo>
                  <a:lnTo>
                    <a:pt x="189" y="34"/>
                  </a:lnTo>
                  <a:lnTo>
                    <a:pt x="166" y="0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698" y="840"/>
              <a:ext cx="73" cy="103"/>
            </a:xfrm>
            <a:custGeom>
              <a:avLst/>
              <a:gdLst/>
              <a:ahLst/>
              <a:cxnLst>
                <a:cxn ang="0">
                  <a:pos x="145" y="64"/>
                </a:cxn>
                <a:cxn ang="0">
                  <a:pos x="97" y="0"/>
                </a:cxn>
                <a:cxn ang="0">
                  <a:pos x="36" y="0"/>
                </a:cxn>
                <a:cxn ang="0">
                  <a:pos x="3" y="53"/>
                </a:cxn>
                <a:cxn ang="0">
                  <a:pos x="0" y="116"/>
                </a:cxn>
                <a:cxn ang="0">
                  <a:pos x="21" y="180"/>
                </a:cxn>
                <a:cxn ang="0">
                  <a:pos x="102" y="205"/>
                </a:cxn>
                <a:cxn ang="0">
                  <a:pos x="76" y="99"/>
                </a:cxn>
                <a:cxn ang="0">
                  <a:pos x="95" y="66"/>
                </a:cxn>
                <a:cxn ang="0">
                  <a:pos x="145" y="64"/>
                </a:cxn>
                <a:cxn ang="0">
                  <a:pos x="145" y="64"/>
                </a:cxn>
                <a:cxn ang="0">
                  <a:pos x="145" y="64"/>
                </a:cxn>
              </a:cxnLst>
              <a:rect l="0" t="0" r="r" b="b"/>
              <a:pathLst>
                <a:path w="145" h="205">
                  <a:moveTo>
                    <a:pt x="145" y="64"/>
                  </a:moveTo>
                  <a:lnTo>
                    <a:pt x="97" y="0"/>
                  </a:lnTo>
                  <a:lnTo>
                    <a:pt x="36" y="0"/>
                  </a:lnTo>
                  <a:lnTo>
                    <a:pt x="3" y="53"/>
                  </a:lnTo>
                  <a:lnTo>
                    <a:pt x="0" y="116"/>
                  </a:lnTo>
                  <a:lnTo>
                    <a:pt x="21" y="180"/>
                  </a:lnTo>
                  <a:lnTo>
                    <a:pt x="102" y="205"/>
                  </a:lnTo>
                  <a:lnTo>
                    <a:pt x="76" y="99"/>
                  </a:lnTo>
                  <a:lnTo>
                    <a:pt x="95" y="66"/>
                  </a:lnTo>
                  <a:lnTo>
                    <a:pt x="145" y="64"/>
                  </a:lnTo>
                  <a:lnTo>
                    <a:pt x="145" y="64"/>
                  </a:lnTo>
                  <a:lnTo>
                    <a:pt x="145" y="64"/>
                  </a:lnTo>
                  <a:close/>
                </a:path>
              </a:pathLst>
            </a:custGeom>
            <a:solidFill>
              <a:srgbClr val="A3A3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852" y="687"/>
              <a:ext cx="228" cy="495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456" y="163"/>
                </a:cxn>
                <a:cxn ang="0">
                  <a:pos x="194" y="937"/>
                </a:cxn>
                <a:cxn ang="0">
                  <a:pos x="136" y="973"/>
                </a:cxn>
                <a:cxn ang="0">
                  <a:pos x="0" y="990"/>
                </a:cxn>
                <a:cxn ang="0">
                  <a:pos x="162" y="525"/>
                </a:cxn>
                <a:cxn ang="0">
                  <a:pos x="180" y="447"/>
                </a:cxn>
                <a:cxn ang="0">
                  <a:pos x="190" y="337"/>
                </a:cxn>
                <a:cxn ang="0">
                  <a:pos x="241" y="256"/>
                </a:cxn>
                <a:cxn ang="0">
                  <a:pos x="311" y="246"/>
                </a:cxn>
                <a:cxn ang="0">
                  <a:pos x="384" y="0"/>
                </a:cxn>
                <a:cxn ang="0">
                  <a:pos x="384" y="0"/>
                </a:cxn>
                <a:cxn ang="0">
                  <a:pos x="384" y="0"/>
                </a:cxn>
              </a:cxnLst>
              <a:rect l="0" t="0" r="r" b="b"/>
              <a:pathLst>
                <a:path w="456" h="990">
                  <a:moveTo>
                    <a:pt x="384" y="0"/>
                  </a:moveTo>
                  <a:lnTo>
                    <a:pt x="456" y="163"/>
                  </a:lnTo>
                  <a:lnTo>
                    <a:pt x="194" y="937"/>
                  </a:lnTo>
                  <a:lnTo>
                    <a:pt x="136" y="973"/>
                  </a:lnTo>
                  <a:lnTo>
                    <a:pt x="0" y="990"/>
                  </a:lnTo>
                  <a:lnTo>
                    <a:pt x="162" y="525"/>
                  </a:lnTo>
                  <a:lnTo>
                    <a:pt x="180" y="447"/>
                  </a:lnTo>
                  <a:lnTo>
                    <a:pt x="190" y="337"/>
                  </a:lnTo>
                  <a:lnTo>
                    <a:pt x="241" y="256"/>
                  </a:lnTo>
                  <a:lnTo>
                    <a:pt x="311" y="246"/>
                  </a:lnTo>
                  <a:lnTo>
                    <a:pt x="384" y="0"/>
                  </a:lnTo>
                  <a:lnTo>
                    <a:pt x="384" y="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BF7E5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812" y="924"/>
              <a:ext cx="89" cy="258"/>
            </a:xfrm>
            <a:custGeom>
              <a:avLst/>
              <a:gdLst/>
              <a:ahLst/>
              <a:cxnLst>
                <a:cxn ang="0">
                  <a:pos x="119" y="0"/>
                </a:cxn>
                <a:cxn ang="0">
                  <a:pos x="177" y="10"/>
                </a:cxn>
                <a:cxn ang="0">
                  <a:pos x="79" y="516"/>
                </a:cxn>
                <a:cxn ang="0">
                  <a:pos x="0" y="511"/>
                </a:cxn>
                <a:cxn ang="0">
                  <a:pos x="119" y="0"/>
                </a:cxn>
                <a:cxn ang="0">
                  <a:pos x="119" y="0"/>
                </a:cxn>
                <a:cxn ang="0">
                  <a:pos x="119" y="0"/>
                </a:cxn>
              </a:cxnLst>
              <a:rect l="0" t="0" r="r" b="b"/>
              <a:pathLst>
                <a:path w="177" h="516">
                  <a:moveTo>
                    <a:pt x="119" y="0"/>
                  </a:moveTo>
                  <a:lnTo>
                    <a:pt x="177" y="10"/>
                  </a:lnTo>
                  <a:lnTo>
                    <a:pt x="79" y="516"/>
                  </a:lnTo>
                  <a:lnTo>
                    <a:pt x="0" y="511"/>
                  </a:lnTo>
                  <a:lnTo>
                    <a:pt x="119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3540" y="909"/>
              <a:ext cx="140" cy="285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41" y="99"/>
                </a:cxn>
                <a:cxn ang="0">
                  <a:pos x="142" y="177"/>
                </a:cxn>
                <a:cxn ang="0">
                  <a:pos x="213" y="283"/>
                </a:cxn>
                <a:cxn ang="0">
                  <a:pos x="220" y="365"/>
                </a:cxn>
                <a:cxn ang="0">
                  <a:pos x="187" y="425"/>
                </a:cxn>
                <a:cxn ang="0">
                  <a:pos x="281" y="410"/>
                </a:cxn>
                <a:cxn ang="0">
                  <a:pos x="255" y="465"/>
                </a:cxn>
                <a:cxn ang="0">
                  <a:pos x="281" y="569"/>
                </a:cxn>
                <a:cxn ang="0">
                  <a:pos x="227" y="570"/>
                </a:cxn>
                <a:cxn ang="0">
                  <a:pos x="179" y="476"/>
                </a:cxn>
                <a:cxn ang="0">
                  <a:pos x="89" y="514"/>
                </a:cxn>
                <a:cxn ang="0">
                  <a:pos x="124" y="437"/>
                </a:cxn>
                <a:cxn ang="0">
                  <a:pos x="99" y="304"/>
                </a:cxn>
                <a:cxn ang="0">
                  <a:pos x="23" y="208"/>
                </a:cxn>
                <a:cxn ang="0">
                  <a:pos x="0" y="126"/>
                </a:cxn>
                <a:cxn ang="0">
                  <a:pos x="32" y="30"/>
                </a:cxn>
                <a:cxn ang="0">
                  <a:pos x="78" y="0"/>
                </a:cxn>
                <a:cxn ang="0">
                  <a:pos x="78" y="0"/>
                </a:cxn>
                <a:cxn ang="0">
                  <a:pos x="78" y="0"/>
                </a:cxn>
              </a:cxnLst>
              <a:rect l="0" t="0" r="r" b="b"/>
              <a:pathLst>
                <a:path w="281" h="570">
                  <a:moveTo>
                    <a:pt x="78" y="0"/>
                  </a:moveTo>
                  <a:lnTo>
                    <a:pt x="141" y="99"/>
                  </a:lnTo>
                  <a:lnTo>
                    <a:pt x="142" y="177"/>
                  </a:lnTo>
                  <a:lnTo>
                    <a:pt x="213" y="283"/>
                  </a:lnTo>
                  <a:lnTo>
                    <a:pt x="220" y="365"/>
                  </a:lnTo>
                  <a:lnTo>
                    <a:pt x="187" y="425"/>
                  </a:lnTo>
                  <a:lnTo>
                    <a:pt x="281" y="410"/>
                  </a:lnTo>
                  <a:lnTo>
                    <a:pt x="255" y="465"/>
                  </a:lnTo>
                  <a:lnTo>
                    <a:pt x="281" y="569"/>
                  </a:lnTo>
                  <a:lnTo>
                    <a:pt x="227" y="570"/>
                  </a:lnTo>
                  <a:lnTo>
                    <a:pt x="179" y="476"/>
                  </a:lnTo>
                  <a:lnTo>
                    <a:pt x="89" y="514"/>
                  </a:lnTo>
                  <a:lnTo>
                    <a:pt x="124" y="437"/>
                  </a:lnTo>
                  <a:lnTo>
                    <a:pt x="99" y="304"/>
                  </a:lnTo>
                  <a:lnTo>
                    <a:pt x="23" y="208"/>
                  </a:lnTo>
                  <a:lnTo>
                    <a:pt x="0" y="126"/>
                  </a:lnTo>
                  <a:lnTo>
                    <a:pt x="32" y="3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E57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567" y="791"/>
              <a:ext cx="64" cy="121"/>
            </a:xfrm>
            <a:custGeom>
              <a:avLst/>
              <a:gdLst/>
              <a:ahLst/>
              <a:cxnLst>
                <a:cxn ang="0">
                  <a:pos x="24" y="182"/>
                </a:cxn>
                <a:cxn ang="0">
                  <a:pos x="0" y="73"/>
                </a:cxn>
                <a:cxn ang="0">
                  <a:pos x="74" y="0"/>
                </a:cxn>
                <a:cxn ang="0">
                  <a:pos x="48" y="162"/>
                </a:cxn>
                <a:cxn ang="0">
                  <a:pos x="115" y="195"/>
                </a:cxn>
                <a:cxn ang="0">
                  <a:pos x="129" y="241"/>
                </a:cxn>
                <a:cxn ang="0">
                  <a:pos x="66" y="216"/>
                </a:cxn>
                <a:cxn ang="0">
                  <a:pos x="24" y="182"/>
                </a:cxn>
                <a:cxn ang="0">
                  <a:pos x="24" y="182"/>
                </a:cxn>
                <a:cxn ang="0">
                  <a:pos x="24" y="182"/>
                </a:cxn>
              </a:cxnLst>
              <a:rect l="0" t="0" r="r" b="b"/>
              <a:pathLst>
                <a:path w="129" h="241">
                  <a:moveTo>
                    <a:pt x="24" y="182"/>
                  </a:moveTo>
                  <a:lnTo>
                    <a:pt x="0" y="73"/>
                  </a:lnTo>
                  <a:lnTo>
                    <a:pt x="74" y="0"/>
                  </a:lnTo>
                  <a:lnTo>
                    <a:pt x="48" y="162"/>
                  </a:lnTo>
                  <a:lnTo>
                    <a:pt x="115" y="195"/>
                  </a:lnTo>
                  <a:lnTo>
                    <a:pt x="129" y="241"/>
                  </a:lnTo>
                  <a:lnTo>
                    <a:pt x="66" y="216"/>
                  </a:lnTo>
                  <a:lnTo>
                    <a:pt x="24" y="182"/>
                  </a:lnTo>
                  <a:lnTo>
                    <a:pt x="24" y="182"/>
                  </a:lnTo>
                  <a:lnTo>
                    <a:pt x="24" y="182"/>
                  </a:lnTo>
                  <a:close/>
                </a:path>
              </a:pathLst>
            </a:custGeom>
            <a:solidFill>
              <a:srgbClr val="FFA6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3718" y="1193"/>
              <a:ext cx="269" cy="342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303" y="44"/>
                </a:cxn>
                <a:cxn ang="0">
                  <a:pos x="538" y="0"/>
                </a:cxn>
                <a:cxn ang="0">
                  <a:pos x="462" y="76"/>
                </a:cxn>
                <a:cxn ang="0">
                  <a:pos x="428" y="153"/>
                </a:cxn>
                <a:cxn ang="0">
                  <a:pos x="382" y="190"/>
                </a:cxn>
                <a:cxn ang="0">
                  <a:pos x="419" y="206"/>
                </a:cxn>
                <a:cxn ang="0">
                  <a:pos x="443" y="231"/>
                </a:cxn>
                <a:cxn ang="0">
                  <a:pos x="425" y="297"/>
                </a:cxn>
                <a:cxn ang="0">
                  <a:pos x="399" y="342"/>
                </a:cxn>
                <a:cxn ang="0">
                  <a:pos x="420" y="441"/>
                </a:cxn>
                <a:cxn ang="0">
                  <a:pos x="405" y="537"/>
                </a:cxn>
                <a:cxn ang="0">
                  <a:pos x="364" y="562"/>
                </a:cxn>
                <a:cxn ang="0">
                  <a:pos x="313" y="621"/>
                </a:cxn>
                <a:cxn ang="0">
                  <a:pos x="273" y="682"/>
                </a:cxn>
                <a:cxn ang="0">
                  <a:pos x="232" y="679"/>
                </a:cxn>
                <a:cxn ang="0">
                  <a:pos x="205" y="596"/>
                </a:cxn>
                <a:cxn ang="0">
                  <a:pos x="152" y="615"/>
                </a:cxn>
                <a:cxn ang="0">
                  <a:pos x="171" y="492"/>
                </a:cxn>
                <a:cxn ang="0">
                  <a:pos x="142" y="454"/>
                </a:cxn>
                <a:cxn ang="0">
                  <a:pos x="101" y="524"/>
                </a:cxn>
                <a:cxn ang="0">
                  <a:pos x="66" y="453"/>
                </a:cxn>
                <a:cxn ang="0">
                  <a:pos x="114" y="266"/>
                </a:cxn>
                <a:cxn ang="0">
                  <a:pos x="38" y="182"/>
                </a:cxn>
                <a:cxn ang="0">
                  <a:pos x="86" y="92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</a:cxnLst>
              <a:rect l="0" t="0" r="r" b="b"/>
              <a:pathLst>
                <a:path w="538" h="682">
                  <a:moveTo>
                    <a:pt x="0" y="33"/>
                  </a:moveTo>
                  <a:lnTo>
                    <a:pt x="303" y="44"/>
                  </a:lnTo>
                  <a:lnTo>
                    <a:pt x="538" y="0"/>
                  </a:lnTo>
                  <a:lnTo>
                    <a:pt x="462" y="76"/>
                  </a:lnTo>
                  <a:lnTo>
                    <a:pt x="428" y="153"/>
                  </a:lnTo>
                  <a:lnTo>
                    <a:pt x="382" y="190"/>
                  </a:lnTo>
                  <a:lnTo>
                    <a:pt x="419" y="206"/>
                  </a:lnTo>
                  <a:lnTo>
                    <a:pt x="443" y="231"/>
                  </a:lnTo>
                  <a:lnTo>
                    <a:pt x="425" y="297"/>
                  </a:lnTo>
                  <a:lnTo>
                    <a:pt x="399" y="342"/>
                  </a:lnTo>
                  <a:lnTo>
                    <a:pt x="420" y="441"/>
                  </a:lnTo>
                  <a:lnTo>
                    <a:pt x="405" y="537"/>
                  </a:lnTo>
                  <a:lnTo>
                    <a:pt x="364" y="562"/>
                  </a:lnTo>
                  <a:lnTo>
                    <a:pt x="313" y="621"/>
                  </a:lnTo>
                  <a:lnTo>
                    <a:pt x="273" y="682"/>
                  </a:lnTo>
                  <a:lnTo>
                    <a:pt x="232" y="679"/>
                  </a:lnTo>
                  <a:lnTo>
                    <a:pt x="205" y="596"/>
                  </a:lnTo>
                  <a:lnTo>
                    <a:pt x="152" y="615"/>
                  </a:lnTo>
                  <a:lnTo>
                    <a:pt x="171" y="492"/>
                  </a:lnTo>
                  <a:lnTo>
                    <a:pt x="142" y="454"/>
                  </a:lnTo>
                  <a:lnTo>
                    <a:pt x="101" y="524"/>
                  </a:lnTo>
                  <a:lnTo>
                    <a:pt x="66" y="453"/>
                  </a:lnTo>
                  <a:lnTo>
                    <a:pt x="114" y="266"/>
                  </a:lnTo>
                  <a:lnTo>
                    <a:pt x="38" y="182"/>
                  </a:lnTo>
                  <a:lnTo>
                    <a:pt x="86" y="92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A2A2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4112" y="55"/>
              <a:ext cx="1002" cy="991"/>
            </a:xfrm>
            <a:custGeom>
              <a:avLst/>
              <a:gdLst/>
              <a:ahLst/>
              <a:cxnLst>
                <a:cxn ang="0">
                  <a:pos x="290" y="1936"/>
                </a:cxn>
                <a:cxn ang="0">
                  <a:pos x="210" y="1744"/>
                </a:cxn>
                <a:cxn ang="0">
                  <a:pos x="0" y="598"/>
                </a:cxn>
                <a:cxn ang="0">
                  <a:pos x="7" y="466"/>
                </a:cxn>
                <a:cxn ang="0">
                  <a:pos x="80" y="407"/>
                </a:cxn>
                <a:cxn ang="0">
                  <a:pos x="283" y="321"/>
                </a:cxn>
                <a:cxn ang="0">
                  <a:pos x="599" y="243"/>
                </a:cxn>
                <a:cxn ang="0">
                  <a:pos x="1250" y="78"/>
                </a:cxn>
                <a:cxn ang="0">
                  <a:pos x="1604" y="0"/>
                </a:cxn>
                <a:cxn ang="0">
                  <a:pos x="1763" y="0"/>
                </a:cxn>
                <a:cxn ang="0">
                  <a:pos x="1796" y="12"/>
                </a:cxn>
                <a:cxn ang="0">
                  <a:pos x="1796" y="210"/>
                </a:cxn>
                <a:cxn ang="0">
                  <a:pos x="1763" y="519"/>
                </a:cxn>
                <a:cxn ang="0">
                  <a:pos x="1776" y="954"/>
                </a:cxn>
                <a:cxn ang="0">
                  <a:pos x="1895" y="96"/>
                </a:cxn>
                <a:cxn ang="0">
                  <a:pos x="1933" y="84"/>
                </a:cxn>
                <a:cxn ang="0">
                  <a:pos x="1979" y="190"/>
                </a:cxn>
                <a:cxn ang="0">
                  <a:pos x="2006" y="327"/>
                </a:cxn>
                <a:cxn ang="0">
                  <a:pos x="1920" y="1033"/>
                </a:cxn>
                <a:cxn ang="0">
                  <a:pos x="1802" y="1921"/>
                </a:cxn>
                <a:cxn ang="0">
                  <a:pos x="1716" y="1964"/>
                </a:cxn>
                <a:cxn ang="0">
                  <a:pos x="1406" y="1984"/>
                </a:cxn>
                <a:cxn ang="0">
                  <a:pos x="447" y="1974"/>
                </a:cxn>
                <a:cxn ang="0">
                  <a:pos x="351" y="1952"/>
                </a:cxn>
                <a:cxn ang="0">
                  <a:pos x="290" y="1936"/>
                </a:cxn>
                <a:cxn ang="0">
                  <a:pos x="290" y="1936"/>
                </a:cxn>
                <a:cxn ang="0">
                  <a:pos x="290" y="1936"/>
                </a:cxn>
              </a:cxnLst>
              <a:rect l="0" t="0" r="r" b="b"/>
              <a:pathLst>
                <a:path w="2006" h="1984">
                  <a:moveTo>
                    <a:pt x="290" y="1936"/>
                  </a:moveTo>
                  <a:lnTo>
                    <a:pt x="210" y="1744"/>
                  </a:lnTo>
                  <a:lnTo>
                    <a:pt x="0" y="598"/>
                  </a:lnTo>
                  <a:lnTo>
                    <a:pt x="7" y="466"/>
                  </a:lnTo>
                  <a:lnTo>
                    <a:pt x="80" y="407"/>
                  </a:lnTo>
                  <a:lnTo>
                    <a:pt x="283" y="321"/>
                  </a:lnTo>
                  <a:lnTo>
                    <a:pt x="599" y="243"/>
                  </a:lnTo>
                  <a:lnTo>
                    <a:pt x="1250" y="78"/>
                  </a:lnTo>
                  <a:lnTo>
                    <a:pt x="1604" y="0"/>
                  </a:lnTo>
                  <a:lnTo>
                    <a:pt x="1763" y="0"/>
                  </a:lnTo>
                  <a:lnTo>
                    <a:pt x="1796" y="12"/>
                  </a:lnTo>
                  <a:lnTo>
                    <a:pt x="1796" y="210"/>
                  </a:lnTo>
                  <a:lnTo>
                    <a:pt x="1763" y="519"/>
                  </a:lnTo>
                  <a:lnTo>
                    <a:pt x="1776" y="954"/>
                  </a:lnTo>
                  <a:lnTo>
                    <a:pt x="1895" y="96"/>
                  </a:lnTo>
                  <a:lnTo>
                    <a:pt x="1933" y="84"/>
                  </a:lnTo>
                  <a:lnTo>
                    <a:pt x="1979" y="190"/>
                  </a:lnTo>
                  <a:lnTo>
                    <a:pt x="2006" y="327"/>
                  </a:lnTo>
                  <a:lnTo>
                    <a:pt x="1920" y="1033"/>
                  </a:lnTo>
                  <a:lnTo>
                    <a:pt x="1802" y="1921"/>
                  </a:lnTo>
                  <a:lnTo>
                    <a:pt x="1716" y="1964"/>
                  </a:lnTo>
                  <a:lnTo>
                    <a:pt x="1406" y="1984"/>
                  </a:lnTo>
                  <a:lnTo>
                    <a:pt x="447" y="1974"/>
                  </a:lnTo>
                  <a:lnTo>
                    <a:pt x="351" y="1952"/>
                  </a:lnTo>
                  <a:lnTo>
                    <a:pt x="290" y="1936"/>
                  </a:lnTo>
                  <a:lnTo>
                    <a:pt x="290" y="1936"/>
                  </a:lnTo>
                  <a:lnTo>
                    <a:pt x="290" y="1936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4234" y="193"/>
              <a:ext cx="698" cy="700"/>
            </a:xfrm>
            <a:custGeom>
              <a:avLst/>
              <a:gdLst/>
              <a:ahLst/>
              <a:cxnLst>
                <a:cxn ang="0">
                  <a:pos x="40" y="813"/>
                </a:cxn>
                <a:cxn ang="0">
                  <a:pos x="18" y="653"/>
                </a:cxn>
                <a:cxn ang="0">
                  <a:pos x="0" y="506"/>
                </a:cxn>
                <a:cxn ang="0">
                  <a:pos x="56" y="256"/>
                </a:cxn>
                <a:cxn ang="0">
                  <a:pos x="220" y="194"/>
                </a:cxn>
                <a:cxn ang="0">
                  <a:pos x="956" y="0"/>
                </a:cxn>
                <a:cxn ang="0">
                  <a:pos x="1180" y="5"/>
                </a:cxn>
                <a:cxn ang="0">
                  <a:pos x="1349" y="122"/>
                </a:cxn>
                <a:cxn ang="0">
                  <a:pos x="1395" y="357"/>
                </a:cxn>
                <a:cxn ang="0">
                  <a:pos x="1242" y="1275"/>
                </a:cxn>
                <a:cxn ang="0">
                  <a:pos x="203" y="1402"/>
                </a:cxn>
                <a:cxn ang="0">
                  <a:pos x="152" y="1321"/>
                </a:cxn>
                <a:cxn ang="0">
                  <a:pos x="40" y="813"/>
                </a:cxn>
                <a:cxn ang="0">
                  <a:pos x="40" y="813"/>
                </a:cxn>
                <a:cxn ang="0">
                  <a:pos x="40" y="813"/>
                </a:cxn>
              </a:cxnLst>
              <a:rect l="0" t="0" r="r" b="b"/>
              <a:pathLst>
                <a:path w="1395" h="1402">
                  <a:moveTo>
                    <a:pt x="40" y="813"/>
                  </a:moveTo>
                  <a:lnTo>
                    <a:pt x="18" y="653"/>
                  </a:lnTo>
                  <a:lnTo>
                    <a:pt x="0" y="506"/>
                  </a:lnTo>
                  <a:lnTo>
                    <a:pt x="56" y="256"/>
                  </a:lnTo>
                  <a:lnTo>
                    <a:pt x="220" y="194"/>
                  </a:lnTo>
                  <a:lnTo>
                    <a:pt x="956" y="0"/>
                  </a:lnTo>
                  <a:lnTo>
                    <a:pt x="1180" y="5"/>
                  </a:lnTo>
                  <a:lnTo>
                    <a:pt x="1349" y="122"/>
                  </a:lnTo>
                  <a:lnTo>
                    <a:pt x="1395" y="357"/>
                  </a:lnTo>
                  <a:lnTo>
                    <a:pt x="1242" y="1275"/>
                  </a:lnTo>
                  <a:lnTo>
                    <a:pt x="203" y="1402"/>
                  </a:lnTo>
                  <a:lnTo>
                    <a:pt x="152" y="1321"/>
                  </a:lnTo>
                  <a:lnTo>
                    <a:pt x="40" y="813"/>
                  </a:lnTo>
                  <a:lnTo>
                    <a:pt x="40" y="813"/>
                  </a:lnTo>
                  <a:lnTo>
                    <a:pt x="40" y="813"/>
                  </a:lnTo>
                  <a:close/>
                </a:path>
              </a:pathLst>
            </a:custGeom>
            <a:solidFill>
              <a:srgbClr val="A5B8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4"/>
            <p:cNvSpPr>
              <a:spLocks/>
            </p:cNvSpPr>
            <p:nvPr/>
          </p:nvSpPr>
          <p:spPr bwMode="auto">
            <a:xfrm>
              <a:off x="4338" y="1090"/>
              <a:ext cx="617" cy="116"/>
            </a:xfrm>
            <a:custGeom>
              <a:avLst/>
              <a:gdLst/>
              <a:ahLst/>
              <a:cxnLst>
                <a:cxn ang="0">
                  <a:pos x="0" y="199"/>
                </a:cxn>
                <a:cxn ang="0">
                  <a:pos x="40" y="152"/>
                </a:cxn>
                <a:cxn ang="0">
                  <a:pos x="290" y="88"/>
                </a:cxn>
                <a:cxn ang="0">
                  <a:pos x="757" y="8"/>
                </a:cxn>
                <a:cxn ang="0">
                  <a:pos x="1053" y="22"/>
                </a:cxn>
                <a:cxn ang="0">
                  <a:pos x="1234" y="0"/>
                </a:cxn>
                <a:cxn ang="0">
                  <a:pos x="1204" y="139"/>
                </a:cxn>
                <a:cxn ang="0">
                  <a:pos x="711" y="146"/>
                </a:cxn>
                <a:cxn ang="0">
                  <a:pos x="270" y="179"/>
                </a:cxn>
                <a:cxn ang="0">
                  <a:pos x="53" y="232"/>
                </a:cxn>
                <a:cxn ang="0">
                  <a:pos x="0" y="199"/>
                </a:cxn>
                <a:cxn ang="0">
                  <a:pos x="0" y="199"/>
                </a:cxn>
                <a:cxn ang="0">
                  <a:pos x="0" y="199"/>
                </a:cxn>
              </a:cxnLst>
              <a:rect l="0" t="0" r="r" b="b"/>
              <a:pathLst>
                <a:path w="1234" h="232">
                  <a:moveTo>
                    <a:pt x="0" y="199"/>
                  </a:moveTo>
                  <a:lnTo>
                    <a:pt x="40" y="152"/>
                  </a:lnTo>
                  <a:lnTo>
                    <a:pt x="290" y="88"/>
                  </a:lnTo>
                  <a:lnTo>
                    <a:pt x="757" y="8"/>
                  </a:lnTo>
                  <a:lnTo>
                    <a:pt x="1053" y="22"/>
                  </a:lnTo>
                  <a:lnTo>
                    <a:pt x="1234" y="0"/>
                  </a:lnTo>
                  <a:lnTo>
                    <a:pt x="1204" y="139"/>
                  </a:lnTo>
                  <a:lnTo>
                    <a:pt x="711" y="146"/>
                  </a:lnTo>
                  <a:lnTo>
                    <a:pt x="270" y="179"/>
                  </a:lnTo>
                  <a:lnTo>
                    <a:pt x="53" y="232"/>
                  </a:lnTo>
                  <a:lnTo>
                    <a:pt x="0" y="199"/>
                  </a:lnTo>
                  <a:lnTo>
                    <a:pt x="0" y="199"/>
                  </a:lnTo>
                  <a:lnTo>
                    <a:pt x="0" y="199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4288" y="305"/>
              <a:ext cx="253" cy="222"/>
            </a:xfrm>
            <a:custGeom>
              <a:avLst/>
              <a:gdLst/>
              <a:ahLst/>
              <a:cxnLst>
                <a:cxn ang="0">
                  <a:pos x="348" y="15"/>
                </a:cxn>
                <a:cxn ang="0">
                  <a:pos x="209" y="51"/>
                </a:cxn>
                <a:cxn ang="0">
                  <a:pos x="86" y="112"/>
                </a:cxn>
                <a:cxn ang="0">
                  <a:pos x="30" y="190"/>
                </a:cxn>
                <a:cxn ang="0">
                  <a:pos x="0" y="276"/>
                </a:cxn>
                <a:cxn ang="0">
                  <a:pos x="45" y="445"/>
                </a:cxn>
                <a:cxn ang="0">
                  <a:pos x="143" y="271"/>
                </a:cxn>
                <a:cxn ang="0">
                  <a:pos x="281" y="112"/>
                </a:cxn>
                <a:cxn ang="0">
                  <a:pos x="506" y="0"/>
                </a:cxn>
                <a:cxn ang="0">
                  <a:pos x="348" y="15"/>
                </a:cxn>
                <a:cxn ang="0">
                  <a:pos x="348" y="15"/>
                </a:cxn>
                <a:cxn ang="0">
                  <a:pos x="348" y="15"/>
                </a:cxn>
              </a:cxnLst>
              <a:rect l="0" t="0" r="r" b="b"/>
              <a:pathLst>
                <a:path w="506" h="445">
                  <a:moveTo>
                    <a:pt x="348" y="15"/>
                  </a:moveTo>
                  <a:lnTo>
                    <a:pt x="209" y="51"/>
                  </a:lnTo>
                  <a:lnTo>
                    <a:pt x="86" y="112"/>
                  </a:lnTo>
                  <a:lnTo>
                    <a:pt x="30" y="190"/>
                  </a:lnTo>
                  <a:lnTo>
                    <a:pt x="0" y="276"/>
                  </a:lnTo>
                  <a:lnTo>
                    <a:pt x="45" y="445"/>
                  </a:lnTo>
                  <a:lnTo>
                    <a:pt x="143" y="271"/>
                  </a:lnTo>
                  <a:lnTo>
                    <a:pt x="281" y="112"/>
                  </a:lnTo>
                  <a:lnTo>
                    <a:pt x="506" y="0"/>
                  </a:lnTo>
                  <a:lnTo>
                    <a:pt x="348" y="15"/>
                  </a:lnTo>
                  <a:lnTo>
                    <a:pt x="348" y="15"/>
                  </a:lnTo>
                  <a:lnTo>
                    <a:pt x="348" y="15"/>
                  </a:lnTo>
                  <a:close/>
                </a:path>
              </a:pathLst>
            </a:custGeom>
            <a:solidFill>
              <a:srgbClr val="DBE5C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4676" y="579"/>
              <a:ext cx="159" cy="209"/>
            </a:xfrm>
            <a:custGeom>
              <a:avLst/>
              <a:gdLst/>
              <a:ahLst/>
              <a:cxnLst>
                <a:cxn ang="0">
                  <a:pos x="245" y="56"/>
                </a:cxn>
                <a:cxn ang="0">
                  <a:pos x="174" y="217"/>
                </a:cxn>
                <a:cxn ang="0">
                  <a:pos x="0" y="395"/>
                </a:cxn>
                <a:cxn ang="0">
                  <a:pos x="133" y="420"/>
                </a:cxn>
                <a:cxn ang="0">
                  <a:pos x="245" y="364"/>
                </a:cxn>
                <a:cxn ang="0">
                  <a:pos x="282" y="226"/>
                </a:cxn>
                <a:cxn ang="0">
                  <a:pos x="318" y="0"/>
                </a:cxn>
                <a:cxn ang="0">
                  <a:pos x="245" y="56"/>
                </a:cxn>
                <a:cxn ang="0">
                  <a:pos x="245" y="56"/>
                </a:cxn>
                <a:cxn ang="0">
                  <a:pos x="245" y="56"/>
                </a:cxn>
              </a:cxnLst>
              <a:rect l="0" t="0" r="r" b="b"/>
              <a:pathLst>
                <a:path w="318" h="420">
                  <a:moveTo>
                    <a:pt x="245" y="56"/>
                  </a:moveTo>
                  <a:lnTo>
                    <a:pt x="174" y="217"/>
                  </a:lnTo>
                  <a:lnTo>
                    <a:pt x="0" y="395"/>
                  </a:lnTo>
                  <a:lnTo>
                    <a:pt x="133" y="420"/>
                  </a:lnTo>
                  <a:lnTo>
                    <a:pt x="245" y="364"/>
                  </a:lnTo>
                  <a:lnTo>
                    <a:pt x="282" y="226"/>
                  </a:lnTo>
                  <a:lnTo>
                    <a:pt x="318" y="0"/>
                  </a:lnTo>
                  <a:lnTo>
                    <a:pt x="245" y="56"/>
                  </a:lnTo>
                  <a:lnTo>
                    <a:pt x="245" y="56"/>
                  </a:lnTo>
                  <a:lnTo>
                    <a:pt x="245" y="56"/>
                  </a:lnTo>
                  <a:close/>
                </a:path>
              </a:pathLst>
            </a:custGeom>
            <a:solidFill>
              <a:srgbClr val="6D765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5262" y="1425"/>
              <a:ext cx="376" cy="268"/>
            </a:xfrm>
            <a:custGeom>
              <a:avLst/>
              <a:gdLst/>
              <a:ahLst/>
              <a:cxnLst>
                <a:cxn ang="0">
                  <a:pos x="20" y="171"/>
                </a:cxn>
                <a:cxn ang="0">
                  <a:pos x="119" y="66"/>
                </a:cxn>
                <a:cxn ang="0">
                  <a:pos x="222" y="13"/>
                </a:cxn>
                <a:cxn ang="0">
                  <a:pos x="339" y="0"/>
                </a:cxn>
                <a:cxn ang="0">
                  <a:pos x="435" y="33"/>
                </a:cxn>
                <a:cxn ang="0">
                  <a:pos x="579" y="99"/>
                </a:cxn>
                <a:cxn ang="0">
                  <a:pos x="648" y="150"/>
                </a:cxn>
                <a:cxn ang="0">
                  <a:pos x="701" y="224"/>
                </a:cxn>
                <a:cxn ang="0">
                  <a:pos x="746" y="310"/>
                </a:cxn>
                <a:cxn ang="0">
                  <a:pos x="754" y="386"/>
                </a:cxn>
                <a:cxn ang="0">
                  <a:pos x="656" y="512"/>
                </a:cxn>
                <a:cxn ang="0">
                  <a:pos x="417" y="535"/>
                </a:cxn>
                <a:cxn ang="0">
                  <a:pos x="238" y="406"/>
                </a:cxn>
                <a:cxn ang="0">
                  <a:pos x="79" y="406"/>
                </a:cxn>
                <a:cxn ang="0">
                  <a:pos x="0" y="295"/>
                </a:cxn>
                <a:cxn ang="0">
                  <a:pos x="20" y="171"/>
                </a:cxn>
                <a:cxn ang="0">
                  <a:pos x="20" y="171"/>
                </a:cxn>
                <a:cxn ang="0">
                  <a:pos x="20" y="171"/>
                </a:cxn>
              </a:cxnLst>
              <a:rect l="0" t="0" r="r" b="b"/>
              <a:pathLst>
                <a:path w="754" h="535">
                  <a:moveTo>
                    <a:pt x="20" y="171"/>
                  </a:moveTo>
                  <a:lnTo>
                    <a:pt x="119" y="66"/>
                  </a:lnTo>
                  <a:lnTo>
                    <a:pt x="222" y="13"/>
                  </a:lnTo>
                  <a:lnTo>
                    <a:pt x="339" y="0"/>
                  </a:lnTo>
                  <a:lnTo>
                    <a:pt x="435" y="33"/>
                  </a:lnTo>
                  <a:lnTo>
                    <a:pt x="579" y="99"/>
                  </a:lnTo>
                  <a:lnTo>
                    <a:pt x="648" y="150"/>
                  </a:lnTo>
                  <a:lnTo>
                    <a:pt x="701" y="224"/>
                  </a:lnTo>
                  <a:lnTo>
                    <a:pt x="746" y="310"/>
                  </a:lnTo>
                  <a:lnTo>
                    <a:pt x="754" y="386"/>
                  </a:lnTo>
                  <a:lnTo>
                    <a:pt x="656" y="512"/>
                  </a:lnTo>
                  <a:lnTo>
                    <a:pt x="417" y="535"/>
                  </a:lnTo>
                  <a:lnTo>
                    <a:pt x="238" y="406"/>
                  </a:lnTo>
                  <a:lnTo>
                    <a:pt x="79" y="406"/>
                  </a:lnTo>
                  <a:lnTo>
                    <a:pt x="0" y="295"/>
                  </a:lnTo>
                  <a:lnTo>
                    <a:pt x="20" y="171"/>
                  </a:lnTo>
                  <a:lnTo>
                    <a:pt x="20" y="171"/>
                  </a:lnTo>
                  <a:lnTo>
                    <a:pt x="20" y="1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5262" y="1474"/>
              <a:ext cx="384" cy="233"/>
            </a:xfrm>
            <a:custGeom>
              <a:avLst/>
              <a:gdLst/>
              <a:ahLst/>
              <a:cxnLst>
                <a:cxn ang="0">
                  <a:pos x="41" y="48"/>
                </a:cxn>
                <a:cxn ang="0">
                  <a:pos x="107" y="0"/>
                </a:cxn>
                <a:cxn ang="0">
                  <a:pos x="251" y="0"/>
                </a:cxn>
                <a:cxn ang="0">
                  <a:pos x="339" y="25"/>
                </a:cxn>
                <a:cxn ang="0">
                  <a:pos x="238" y="151"/>
                </a:cxn>
                <a:cxn ang="0">
                  <a:pos x="389" y="73"/>
                </a:cxn>
                <a:cxn ang="0">
                  <a:pos x="508" y="30"/>
                </a:cxn>
                <a:cxn ang="0">
                  <a:pos x="600" y="71"/>
                </a:cxn>
                <a:cxn ang="0">
                  <a:pos x="642" y="121"/>
                </a:cxn>
                <a:cxn ang="0">
                  <a:pos x="561" y="144"/>
                </a:cxn>
                <a:cxn ang="0">
                  <a:pos x="468" y="200"/>
                </a:cxn>
                <a:cxn ang="0">
                  <a:pos x="461" y="304"/>
                </a:cxn>
                <a:cxn ang="0">
                  <a:pos x="617" y="174"/>
                </a:cxn>
                <a:cxn ang="0">
                  <a:pos x="683" y="162"/>
                </a:cxn>
                <a:cxn ang="0">
                  <a:pos x="757" y="212"/>
                </a:cxn>
                <a:cxn ang="0">
                  <a:pos x="769" y="286"/>
                </a:cxn>
                <a:cxn ang="0">
                  <a:pos x="592" y="443"/>
                </a:cxn>
                <a:cxn ang="0">
                  <a:pos x="503" y="466"/>
                </a:cxn>
                <a:cxn ang="0">
                  <a:pos x="380" y="450"/>
                </a:cxn>
                <a:cxn ang="0">
                  <a:pos x="283" y="346"/>
                </a:cxn>
                <a:cxn ang="0">
                  <a:pos x="84" y="351"/>
                </a:cxn>
                <a:cxn ang="0">
                  <a:pos x="26" y="279"/>
                </a:cxn>
                <a:cxn ang="0">
                  <a:pos x="0" y="119"/>
                </a:cxn>
                <a:cxn ang="0">
                  <a:pos x="41" y="48"/>
                </a:cxn>
                <a:cxn ang="0">
                  <a:pos x="41" y="48"/>
                </a:cxn>
                <a:cxn ang="0">
                  <a:pos x="41" y="48"/>
                </a:cxn>
              </a:cxnLst>
              <a:rect l="0" t="0" r="r" b="b"/>
              <a:pathLst>
                <a:path w="769" h="466">
                  <a:moveTo>
                    <a:pt x="41" y="48"/>
                  </a:moveTo>
                  <a:lnTo>
                    <a:pt x="107" y="0"/>
                  </a:lnTo>
                  <a:lnTo>
                    <a:pt x="251" y="0"/>
                  </a:lnTo>
                  <a:lnTo>
                    <a:pt x="339" y="25"/>
                  </a:lnTo>
                  <a:lnTo>
                    <a:pt x="238" y="151"/>
                  </a:lnTo>
                  <a:lnTo>
                    <a:pt x="389" y="73"/>
                  </a:lnTo>
                  <a:lnTo>
                    <a:pt x="508" y="30"/>
                  </a:lnTo>
                  <a:lnTo>
                    <a:pt x="600" y="71"/>
                  </a:lnTo>
                  <a:lnTo>
                    <a:pt x="642" y="121"/>
                  </a:lnTo>
                  <a:lnTo>
                    <a:pt x="561" y="144"/>
                  </a:lnTo>
                  <a:lnTo>
                    <a:pt x="468" y="200"/>
                  </a:lnTo>
                  <a:lnTo>
                    <a:pt x="461" y="304"/>
                  </a:lnTo>
                  <a:lnTo>
                    <a:pt x="617" y="174"/>
                  </a:lnTo>
                  <a:lnTo>
                    <a:pt x="683" y="162"/>
                  </a:lnTo>
                  <a:lnTo>
                    <a:pt x="757" y="212"/>
                  </a:lnTo>
                  <a:lnTo>
                    <a:pt x="769" y="286"/>
                  </a:lnTo>
                  <a:lnTo>
                    <a:pt x="592" y="443"/>
                  </a:lnTo>
                  <a:lnTo>
                    <a:pt x="503" y="466"/>
                  </a:lnTo>
                  <a:lnTo>
                    <a:pt x="380" y="450"/>
                  </a:lnTo>
                  <a:lnTo>
                    <a:pt x="283" y="346"/>
                  </a:lnTo>
                  <a:lnTo>
                    <a:pt x="84" y="351"/>
                  </a:lnTo>
                  <a:lnTo>
                    <a:pt x="26" y="279"/>
                  </a:lnTo>
                  <a:lnTo>
                    <a:pt x="0" y="119"/>
                  </a:lnTo>
                  <a:lnTo>
                    <a:pt x="41" y="48"/>
                  </a:lnTo>
                  <a:lnTo>
                    <a:pt x="41" y="48"/>
                  </a:lnTo>
                  <a:lnTo>
                    <a:pt x="41" y="48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9"/>
            <p:cNvSpPr>
              <a:spLocks/>
            </p:cNvSpPr>
            <p:nvPr/>
          </p:nvSpPr>
          <p:spPr bwMode="auto">
            <a:xfrm>
              <a:off x="5269" y="1580"/>
              <a:ext cx="364" cy="127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92" y="63"/>
                </a:cxn>
                <a:cxn ang="0">
                  <a:pos x="165" y="40"/>
                </a:cxn>
                <a:cxn ang="0">
                  <a:pos x="231" y="19"/>
                </a:cxn>
                <a:cxn ang="0">
                  <a:pos x="298" y="30"/>
                </a:cxn>
                <a:cxn ang="0">
                  <a:pos x="332" y="65"/>
                </a:cxn>
                <a:cxn ang="0">
                  <a:pos x="359" y="108"/>
                </a:cxn>
                <a:cxn ang="0">
                  <a:pos x="445" y="156"/>
                </a:cxn>
                <a:cxn ang="0">
                  <a:pos x="506" y="78"/>
                </a:cxn>
                <a:cxn ang="0">
                  <a:pos x="592" y="23"/>
                </a:cxn>
                <a:cxn ang="0">
                  <a:pos x="670" y="0"/>
                </a:cxn>
                <a:cxn ang="0">
                  <a:pos x="721" y="42"/>
                </a:cxn>
                <a:cxn ang="0">
                  <a:pos x="727" y="83"/>
                </a:cxn>
                <a:cxn ang="0">
                  <a:pos x="671" y="164"/>
                </a:cxn>
                <a:cxn ang="0">
                  <a:pos x="577" y="230"/>
                </a:cxn>
                <a:cxn ang="0">
                  <a:pos x="488" y="253"/>
                </a:cxn>
                <a:cxn ang="0">
                  <a:pos x="354" y="233"/>
                </a:cxn>
                <a:cxn ang="0">
                  <a:pos x="251" y="142"/>
                </a:cxn>
                <a:cxn ang="0">
                  <a:pos x="97" y="134"/>
                </a:cxn>
                <a:cxn ang="0">
                  <a:pos x="20" y="96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27" h="253">
                  <a:moveTo>
                    <a:pt x="0" y="22"/>
                  </a:moveTo>
                  <a:lnTo>
                    <a:pt x="92" y="63"/>
                  </a:lnTo>
                  <a:lnTo>
                    <a:pt x="165" y="40"/>
                  </a:lnTo>
                  <a:lnTo>
                    <a:pt x="231" y="19"/>
                  </a:lnTo>
                  <a:lnTo>
                    <a:pt x="298" y="30"/>
                  </a:lnTo>
                  <a:lnTo>
                    <a:pt x="332" y="65"/>
                  </a:lnTo>
                  <a:lnTo>
                    <a:pt x="359" y="108"/>
                  </a:lnTo>
                  <a:lnTo>
                    <a:pt x="445" y="156"/>
                  </a:lnTo>
                  <a:lnTo>
                    <a:pt x="506" y="78"/>
                  </a:lnTo>
                  <a:lnTo>
                    <a:pt x="592" y="23"/>
                  </a:lnTo>
                  <a:lnTo>
                    <a:pt x="670" y="0"/>
                  </a:lnTo>
                  <a:lnTo>
                    <a:pt x="721" y="42"/>
                  </a:lnTo>
                  <a:lnTo>
                    <a:pt x="727" y="83"/>
                  </a:lnTo>
                  <a:lnTo>
                    <a:pt x="671" y="164"/>
                  </a:lnTo>
                  <a:lnTo>
                    <a:pt x="577" y="230"/>
                  </a:lnTo>
                  <a:lnTo>
                    <a:pt x="488" y="253"/>
                  </a:lnTo>
                  <a:lnTo>
                    <a:pt x="354" y="233"/>
                  </a:lnTo>
                  <a:lnTo>
                    <a:pt x="251" y="142"/>
                  </a:lnTo>
                  <a:lnTo>
                    <a:pt x="97" y="134"/>
                  </a:lnTo>
                  <a:lnTo>
                    <a:pt x="20" y="96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5272" y="1492"/>
              <a:ext cx="90" cy="5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109" y="34"/>
                </a:cxn>
                <a:cxn ang="0">
                  <a:pos x="143" y="63"/>
                </a:cxn>
                <a:cxn ang="0">
                  <a:pos x="178" y="95"/>
                </a:cxn>
                <a:cxn ang="0">
                  <a:pos x="180" y="108"/>
                </a:cxn>
                <a:cxn ang="0">
                  <a:pos x="167" y="110"/>
                </a:cxn>
                <a:cxn ang="0">
                  <a:pos x="130" y="85"/>
                </a:cxn>
                <a:cxn ang="0">
                  <a:pos x="87" y="67"/>
                </a:cxn>
                <a:cxn ang="0">
                  <a:pos x="0" y="48"/>
                </a:cxn>
                <a:cxn ang="0">
                  <a:pos x="0" y="24"/>
                </a:cxn>
                <a:cxn ang="0">
                  <a:pos x="29" y="0"/>
                </a:cxn>
                <a:cxn ang="0">
                  <a:pos x="29" y="0"/>
                </a:cxn>
                <a:cxn ang="0">
                  <a:pos x="29" y="0"/>
                </a:cxn>
              </a:cxnLst>
              <a:rect l="0" t="0" r="r" b="b"/>
              <a:pathLst>
                <a:path w="180" h="110">
                  <a:moveTo>
                    <a:pt x="29" y="0"/>
                  </a:moveTo>
                  <a:lnTo>
                    <a:pt x="109" y="34"/>
                  </a:lnTo>
                  <a:lnTo>
                    <a:pt x="143" y="63"/>
                  </a:lnTo>
                  <a:lnTo>
                    <a:pt x="178" y="95"/>
                  </a:lnTo>
                  <a:lnTo>
                    <a:pt x="180" y="108"/>
                  </a:lnTo>
                  <a:lnTo>
                    <a:pt x="167" y="110"/>
                  </a:lnTo>
                  <a:lnTo>
                    <a:pt x="130" y="85"/>
                  </a:lnTo>
                  <a:lnTo>
                    <a:pt x="87" y="67"/>
                  </a:lnTo>
                  <a:lnTo>
                    <a:pt x="0" y="48"/>
                  </a:lnTo>
                  <a:lnTo>
                    <a:pt x="0" y="24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1"/>
            <p:cNvSpPr>
              <a:spLocks/>
            </p:cNvSpPr>
            <p:nvPr/>
          </p:nvSpPr>
          <p:spPr bwMode="auto">
            <a:xfrm>
              <a:off x="5550" y="1526"/>
              <a:ext cx="100" cy="173"/>
            </a:xfrm>
            <a:custGeom>
              <a:avLst/>
              <a:gdLst/>
              <a:ahLst/>
              <a:cxnLst>
                <a:cxn ang="0">
                  <a:pos x="121" y="2"/>
                </a:cxn>
                <a:cxn ang="0">
                  <a:pos x="154" y="45"/>
                </a:cxn>
                <a:cxn ang="0">
                  <a:pos x="200" y="104"/>
                </a:cxn>
                <a:cxn ang="0">
                  <a:pos x="200" y="190"/>
                </a:cxn>
                <a:cxn ang="0">
                  <a:pos x="139" y="280"/>
                </a:cxn>
                <a:cxn ang="0">
                  <a:pos x="63" y="318"/>
                </a:cxn>
                <a:cxn ang="0">
                  <a:pos x="10" y="347"/>
                </a:cxn>
                <a:cxn ang="0">
                  <a:pos x="0" y="331"/>
                </a:cxn>
                <a:cxn ang="0">
                  <a:pos x="88" y="260"/>
                </a:cxn>
                <a:cxn ang="0">
                  <a:pos x="157" y="172"/>
                </a:cxn>
                <a:cxn ang="0">
                  <a:pos x="149" y="88"/>
                </a:cxn>
                <a:cxn ang="0">
                  <a:pos x="131" y="50"/>
                </a:cxn>
                <a:cxn ang="0">
                  <a:pos x="106" y="13"/>
                </a:cxn>
                <a:cxn ang="0">
                  <a:pos x="108" y="0"/>
                </a:cxn>
                <a:cxn ang="0">
                  <a:pos x="121" y="2"/>
                </a:cxn>
                <a:cxn ang="0">
                  <a:pos x="121" y="2"/>
                </a:cxn>
                <a:cxn ang="0">
                  <a:pos x="121" y="2"/>
                </a:cxn>
              </a:cxnLst>
              <a:rect l="0" t="0" r="r" b="b"/>
              <a:pathLst>
                <a:path w="200" h="347">
                  <a:moveTo>
                    <a:pt x="121" y="2"/>
                  </a:moveTo>
                  <a:lnTo>
                    <a:pt x="154" y="45"/>
                  </a:lnTo>
                  <a:lnTo>
                    <a:pt x="200" y="104"/>
                  </a:lnTo>
                  <a:lnTo>
                    <a:pt x="200" y="190"/>
                  </a:lnTo>
                  <a:lnTo>
                    <a:pt x="139" y="280"/>
                  </a:lnTo>
                  <a:lnTo>
                    <a:pt x="63" y="318"/>
                  </a:lnTo>
                  <a:lnTo>
                    <a:pt x="10" y="347"/>
                  </a:lnTo>
                  <a:lnTo>
                    <a:pt x="0" y="331"/>
                  </a:lnTo>
                  <a:lnTo>
                    <a:pt x="88" y="260"/>
                  </a:lnTo>
                  <a:lnTo>
                    <a:pt x="157" y="172"/>
                  </a:lnTo>
                  <a:lnTo>
                    <a:pt x="149" y="88"/>
                  </a:lnTo>
                  <a:lnTo>
                    <a:pt x="131" y="50"/>
                  </a:lnTo>
                  <a:lnTo>
                    <a:pt x="106" y="13"/>
                  </a:lnTo>
                  <a:lnTo>
                    <a:pt x="108" y="0"/>
                  </a:lnTo>
                  <a:lnTo>
                    <a:pt x="121" y="2"/>
                  </a:lnTo>
                  <a:lnTo>
                    <a:pt x="121" y="2"/>
                  </a:lnTo>
                  <a:lnTo>
                    <a:pt x="1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5248" y="1422"/>
              <a:ext cx="327" cy="283"/>
            </a:xfrm>
            <a:custGeom>
              <a:avLst/>
              <a:gdLst/>
              <a:ahLst/>
              <a:cxnLst>
                <a:cxn ang="0">
                  <a:pos x="639" y="145"/>
                </a:cxn>
                <a:cxn ang="0">
                  <a:pos x="585" y="104"/>
                </a:cxn>
                <a:cxn ang="0">
                  <a:pos x="560" y="86"/>
                </a:cxn>
                <a:cxn ang="0">
                  <a:pos x="529" y="69"/>
                </a:cxn>
                <a:cxn ang="0">
                  <a:pos x="486" y="53"/>
                </a:cxn>
                <a:cxn ang="0">
                  <a:pos x="446" y="41"/>
                </a:cxn>
                <a:cxn ang="0">
                  <a:pos x="367" y="31"/>
                </a:cxn>
                <a:cxn ang="0">
                  <a:pos x="201" y="62"/>
                </a:cxn>
                <a:cxn ang="0">
                  <a:pos x="153" y="86"/>
                </a:cxn>
                <a:cxn ang="0">
                  <a:pos x="110" y="122"/>
                </a:cxn>
                <a:cxn ang="0">
                  <a:pos x="61" y="175"/>
                </a:cxn>
                <a:cxn ang="0">
                  <a:pos x="39" y="246"/>
                </a:cxn>
                <a:cxn ang="0">
                  <a:pos x="41" y="304"/>
                </a:cxn>
                <a:cxn ang="0">
                  <a:pos x="56" y="357"/>
                </a:cxn>
                <a:cxn ang="0">
                  <a:pos x="86" y="398"/>
                </a:cxn>
                <a:cxn ang="0">
                  <a:pos x="132" y="413"/>
                </a:cxn>
                <a:cxn ang="0">
                  <a:pos x="261" y="415"/>
                </a:cxn>
                <a:cxn ang="0">
                  <a:pos x="317" y="431"/>
                </a:cxn>
                <a:cxn ang="0">
                  <a:pos x="365" y="472"/>
                </a:cxn>
                <a:cxn ang="0">
                  <a:pos x="406" y="507"/>
                </a:cxn>
                <a:cxn ang="0">
                  <a:pos x="448" y="529"/>
                </a:cxn>
                <a:cxn ang="0">
                  <a:pos x="545" y="545"/>
                </a:cxn>
                <a:cxn ang="0">
                  <a:pos x="545" y="565"/>
                </a:cxn>
                <a:cxn ang="0">
                  <a:pos x="429" y="558"/>
                </a:cxn>
                <a:cxn ang="0">
                  <a:pos x="332" y="504"/>
                </a:cxn>
                <a:cxn ang="0">
                  <a:pos x="291" y="471"/>
                </a:cxn>
                <a:cxn ang="0">
                  <a:pos x="243" y="457"/>
                </a:cxn>
                <a:cxn ang="0">
                  <a:pos x="132" y="457"/>
                </a:cxn>
                <a:cxn ang="0">
                  <a:pos x="69" y="438"/>
                </a:cxn>
                <a:cxn ang="0">
                  <a:pos x="28" y="386"/>
                </a:cxn>
                <a:cxn ang="0">
                  <a:pos x="5" y="317"/>
                </a:cxn>
                <a:cxn ang="0">
                  <a:pos x="0" y="243"/>
                </a:cxn>
                <a:cxn ang="0">
                  <a:pos x="23" y="157"/>
                </a:cxn>
                <a:cxn ang="0">
                  <a:pos x="46" y="124"/>
                </a:cxn>
                <a:cxn ang="0">
                  <a:pos x="79" y="91"/>
                </a:cxn>
                <a:cxn ang="0">
                  <a:pos x="132" y="51"/>
                </a:cxn>
                <a:cxn ang="0">
                  <a:pos x="191" y="24"/>
                </a:cxn>
                <a:cxn ang="0">
                  <a:pos x="282" y="3"/>
                </a:cxn>
                <a:cxn ang="0">
                  <a:pos x="390" y="0"/>
                </a:cxn>
                <a:cxn ang="0">
                  <a:pos x="514" y="33"/>
                </a:cxn>
                <a:cxn ang="0">
                  <a:pos x="595" y="86"/>
                </a:cxn>
                <a:cxn ang="0">
                  <a:pos x="649" y="129"/>
                </a:cxn>
                <a:cxn ang="0">
                  <a:pos x="653" y="142"/>
                </a:cxn>
                <a:cxn ang="0">
                  <a:pos x="639" y="145"/>
                </a:cxn>
                <a:cxn ang="0">
                  <a:pos x="639" y="145"/>
                </a:cxn>
                <a:cxn ang="0">
                  <a:pos x="639" y="145"/>
                </a:cxn>
              </a:cxnLst>
              <a:rect l="0" t="0" r="r" b="b"/>
              <a:pathLst>
                <a:path w="653" h="565">
                  <a:moveTo>
                    <a:pt x="639" y="145"/>
                  </a:moveTo>
                  <a:lnTo>
                    <a:pt x="585" y="104"/>
                  </a:lnTo>
                  <a:lnTo>
                    <a:pt x="560" y="86"/>
                  </a:lnTo>
                  <a:lnTo>
                    <a:pt x="529" y="69"/>
                  </a:lnTo>
                  <a:lnTo>
                    <a:pt x="486" y="53"/>
                  </a:lnTo>
                  <a:lnTo>
                    <a:pt x="446" y="41"/>
                  </a:lnTo>
                  <a:lnTo>
                    <a:pt x="367" y="31"/>
                  </a:lnTo>
                  <a:lnTo>
                    <a:pt x="201" y="62"/>
                  </a:lnTo>
                  <a:lnTo>
                    <a:pt x="153" y="86"/>
                  </a:lnTo>
                  <a:lnTo>
                    <a:pt x="110" y="122"/>
                  </a:lnTo>
                  <a:lnTo>
                    <a:pt x="61" y="175"/>
                  </a:lnTo>
                  <a:lnTo>
                    <a:pt x="39" y="246"/>
                  </a:lnTo>
                  <a:lnTo>
                    <a:pt x="41" y="304"/>
                  </a:lnTo>
                  <a:lnTo>
                    <a:pt x="56" y="357"/>
                  </a:lnTo>
                  <a:lnTo>
                    <a:pt x="86" y="398"/>
                  </a:lnTo>
                  <a:lnTo>
                    <a:pt x="132" y="413"/>
                  </a:lnTo>
                  <a:lnTo>
                    <a:pt x="261" y="415"/>
                  </a:lnTo>
                  <a:lnTo>
                    <a:pt x="317" y="431"/>
                  </a:lnTo>
                  <a:lnTo>
                    <a:pt x="365" y="472"/>
                  </a:lnTo>
                  <a:lnTo>
                    <a:pt x="406" y="507"/>
                  </a:lnTo>
                  <a:lnTo>
                    <a:pt x="448" y="529"/>
                  </a:lnTo>
                  <a:lnTo>
                    <a:pt x="545" y="545"/>
                  </a:lnTo>
                  <a:lnTo>
                    <a:pt x="545" y="565"/>
                  </a:lnTo>
                  <a:lnTo>
                    <a:pt x="429" y="558"/>
                  </a:lnTo>
                  <a:lnTo>
                    <a:pt x="332" y="504"/>
                  </a:lnTo>
                  <a:lnTo>
                    <a:pt x="291" y="471"/>
                  </a:lnTo>
                  <a:lnTo>
                    <a:pt x="243" y="457"/>
                  </a:lnTo>
                  <a:lnTo>
                    <a:pt x="132" y="457"/>
                  </a:lnTo>
                  <a:lnTo>
                    <a:pt x="69" y="438"/>
                  </a:lnTo>
                  <a:lnTo>
                    <a:pt x="28" y="386"/>
                  </a:lnTo>
                  <a:lnTo>
                    <a:pt x="5" y="317"/>
                  </a:lnTo>
                  <a:lnTo>
                    <a:pt x="0" y="243"/>
                  </a:lnTo>
                  <a:lnTo>
                    <a:pt x="23" y="157"/>
                  </a:lnTo>
                  <a:lnTo>
                    <a:pt x="46" y="124"/>
                  </a:lnTo>
                  <a:lnTo>
                    <a:pt x="79" y="91"/>
                  </a:lnTo>
                  <a:lnTo>
                    <a:pt x="132" y="51"/>
                  </a:lnTo>
                  <a:lnTo>
                    <a:pt x="191" y="24"/>
                  </a:lnTo>
                  <a:lnTo>
                    <a:pt x="282" y="3"/>
                  </a:lnTo>
                  <a:lnTo>
                    <a:pt x="390" y="0"/>
                  </a:lnTo>
                  <a:lnTo>
                    <a:pt x="514" y="33"/>
                  </a:lnTo>
                  <a:lnTo>
                    <a:pt x="595" y="86"/>
                  </a:lnTo>
                  <a:lnTo>
                    <a:pt x="649" y="129"/>
                  </a:lnTo>
                  <a:lnTo>
                    <a:pt x="653" y="142"/>
                  </a:lnTo>
                  <a:lnTo>
                    <a:pt x="639" y="145"/>
                  </a:lnTo>
                  <a:lnTo>
                    <a:pt x="639" y="145"/>
                  </a:lnTo>
                  <a:lnTo>
                    <a:pt x="639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>
              <a:off x="5475" y="1553"/>
              <a:ext cx="93" cy="122"/>
            </a:xfrm>
            <a:custGeom>
              <a:avLst/>
              <a:gdLst/>
              <a:ahLst/>
              <a:cxnLst>
                <a:cxn ang="0">
                  <a:pos x="183" y="16"/>
                </a:cxn>
                <a:cxn ang="0">
                  <a:pos x="69" y="124"/>
                </a:cxn>
                <a:cxn ang="0">
                  <a:pos x="39" y="200"/>
                </a:cxn>
                <a:cxn ang="0">
                  <a:pos x="41" y="233"/>
                </a:cxn>
                <a:cxn ang="0">
                  <a:pos x="36" y="244"/>
                </a:cxn>
                <a:cxn ang="0">
                  <a:pos x="23" y="239"/>
                </a:cxn>
                <a:cxn ang="0">
                  <a:pos x="0" y="200"/>
                </a:cxn>
                <a:cxn ang="0">
                  <a:pos x="14" y="149"/>
                </a:cxn>
                <a:cxn ang="0">
                  <a:pos x="36" y="101"/>
                </a:cxn>
                <a:cxn ang="0">
                  <a:pos x="67" y="69"/>
                </a:cxn>
                <a:cxn ang="0">
                  <a:pos x="100" y="46"/>
                </a:cxn>
                <a:cxn ang="0">
                  <a:pos x="135" y="25"/>
                </a:cxn>
                <a:cxn ang="0">
                  <a:pos x="172" y="0"/>
                </a:cxn>
                <a:cxn ang="0">
                  <a:pos x="186" y="3"/>
                </a:cxn>
                <a:cxn ang="0">
                  <a:pos x="183" y="16"/>
                </a:cxn>
                <a:cxn ang="0">
                  <a:pos x="183" y="16"/>
                </a:cxn>
                <a:cxn ang="0">
                  <a:pos x="183" y="16"/>
                </a:cxn>
              </a:cxnLst>
              <a:rect l="0" t="0" r="r" b="b"/>
              <a:pathLst>
                <a:path w="186" h="244">
                  <a:moveTo>
                    <a:pt x="183" y="16"/>
                  </a:moveTo>
                  <a:lnTo>
                    <a:pt x="69" y="124"/>
                  </a:lnTo>
                  <a:lnTo>
                    <a:pt x="39" y="200"/>
                  </a:lnTo>
                  <a:lnTo>
                    <a:pt x="41" y="233"/>
                  </a:lnTo>
                  <a:lnTo>
                    <a:pt x="36" y="244"/>
                  </a:lnTo>
                  <a:lnTo>
                    <a:pt x="23" y="239"/>
                  </a:lnTo>
                  <a:lnTo>
                    <a:pt x="0" y="200"/>
                  </a:lnTo>
                  <a:lnTo>
                    <a:pt x="14" y="149"/>
                  </a:lnTo>
                  <a:lnTo>
                    <a:pt x="36" y="101"/>
                  </a:lnTo>
                  <a:lnTo>
                    <a:pt x="67" y="69"/>
                  </a:lnTo>
                  <a:lnTo>
                    <a:pt x="100" y="46"/>
                  </a:lnTo>
                  <a:lnTo>
                    <a:pt x="135" y="25"/>
                  </a:lnTo>
                  <a:lnTo>
                    <a:pt x="172" y="0"/>
                  </a:lnTo>
                  <a:lnTo>
                    <a:pt x="186" y="3"/>
                  </a:lnTo>
                  <a:lnTo>
                    <a:pt x="183" y="16"/>
                  </a:lnTo>
                  <a:lnTo>
                    <a:pt x="183" y="16"/>
                  </a:lnTo>
                  <a:lnTo>
                    <a:pt x="183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5367" y="1462"/>
              <a:ext cx="145" cy="87"/>
            </a:xfrm>
            <a:custGeom>
              <a:avLst/>
              <a:gdLst/>
              <a:ahLst/>
              <a:cxnLst>
                <a:cxn ang="0">
                  <a:pos x="282" y="18"/>
                </a:cxn>
                <a:cxn ang="0">
                  <a:pos x="122" y="89"/>
                </a:cxn>
                <a:cxn ang="0">
                  <a:pos x="56" y="140"/>
                </a:cxn>
                <a:cxn ang="0">
                  <a:pos x="24" y="172"/>
                </a:cxn>
                <a:cxn ang="0">
                  <a:pos x="1" y="174"/>
                </a:cxn>
                <a:cxn ang="0">
                  <a:pos x="0" y="149"/>
                </a:cxn>
                <a:cxn ang="0">
                  <a:pos x="28" y="111"/>
                </a:cxn>
                <a:cxn ang="0">
                  <a:pos x="101" y="55"/>
                </a:cxn>
                <a:cxn ang="0">
                  <a:pos x="143" y="33"/>
                </a:cxn>
                <a:cxn ang="0">
                  <a:pos x="186" y="21"/>
                </a:cxn>
                <a:cxn ang="0">
                  <a:pos x="277" y="0"/>
                </a:cxn>
                <a:cxn ang="0">
                  <a:pos x="289" y="7"/>
                </a:cxn>
                <a:cxn ang="0">
                  <a:pos x="282" y="18"/>
                </a:cxn>
                <a:cxn ang="0">
                  <a:pos x="282" y="18"/>
                </a:cxn>
                <a:cxn ang="0">
                  <a:pos x="282" y="18"/>
                </a:cxn>
              </a:cxnLst>
              <a:rect l="0" t="0" r="r" b="b"/>
              <a:pathLst>
                <a:path w="289" h="174">
                  <a:moveTo>
                    <a:pt x="282" y="18"/>
                  </a:moveTo>
                  <a:lnTo>
                    <a:pt x="122" y="89"/>
                  </a:lnTo>
                  <a:lnTo>
                    <a:pt x="56" y="140"/>
                  </a:lnTo>
                  <a:lnTo>
                    <a:pt x="24" y="172"/>
                  </a:lnTo>
                  <a:lnTo>
                    <a:pt x="1" y="174"/>
                  </a:lnTo>
                  <a:lnTo>
                    <a:pt x="0" y="149"/>
                  </a:lnTo>
                  <a:lnTo>
                    <a:pt x="28" y="111"/>
                  </a:lnTo>
                  <a:lnTo>
                    <a:pt x="101" y="55"/>
                  </a:lnTo>
                  <a:lnTo>
                    <a:pt x="143" y="33"/>
                  </a:lnTo>
                  <a:lnTo>
                    <a:pt x="186" y="21"/>
                  </a:lnTo>
                  <a:lnTo>
                    <a:pt x="277" y="0"/>
                  </a:lnTo>
                  <a:lnTo>
                    <a:pt x="289" y="7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5"/>
            <p:cNvSpPr>
              <a:spLocks/>
            </p:cNvSpPr>
            <p:nvPr/>
          </p:nvSpPr>
          <p:spPr bwMode="auto">
            <a:xfrm>
              <a:off x="5324" y="1444"/>
              <a:ext cx="95" cy="23"/>
            </a:xfrm>
            <a:custGeom>
              <a:avLst/>
              <a:gdLst/>
              <a:ahLst/>
              <a:cxnLst>
                <a:cxn ang="0">
                  <a:pos x="12" y="1"/>
                </a:cxn>
                <a:cxn ang="0">
                  <a:pos x="36" y="0"/>
                </a:cxn>
                <a:cxn ang="0">
                  <a:pos x="116" y="0"/>
                </a:cxn>
                <a:cxn ang="0">
                  <a:pos x="187" y="28"/>
                </a:cxn>
                <a:cxn ang="0">
                  <a:pos x="192" y="41"/>
                </a:cxn>
                <a:cxn ang="0">
                  <a:pos x="180" y="46"/>
                </a:cxn>
                <a:cxn ang="0">
                  <a:pos x="112" y="31"/>
                </a:cxn>
                <a:cxn ang="0">
                  <a:pos x="36" y="31"/>
                </a:cxn>
                <a:cxn ang="0">
                  <a:pos x="12" y="28"/>
                </a:cxn>
                <a:cxn ang="0">
                  <a:pos x="0" y="14"/>
                </a:cxn>
                <a:cxn ang="0">
                  <a:pos x="12" y="1"/>
                </a:cxn>
                <a:cxn ang="0">
                  <a:pos x="12" y="1"/>
                </a:cxn>
                <a:cxn ang="0">
                  <a:pos x="12" y="1"/>
                </a:cxn>
              </a:cxnLst>
              <a:rect l="0" t="0" r="r" b="b"/>
              <a:pathLst>
                <a:path w="192" h="46">
                  <a:moveTo>
                    <a:pt x="12" y="1"/>
                  </a:moveTo>
                  <a:lnTo>
                    <a:pt x="36" y="0"/>
                  </a:lnTo>
                  <a:lnTo>
                    <a:pt x="116" y="0"/>
                  </a:lnTo>
                  <a:lnTo>
                    <a:pt x="187" y="28"/>
                  </a:lnTo>
                  <a:lnTo>
                    <a:pt x="192" y="41"/>
                  </a:lnTo>
                  <a:lnTo>
                    <a:pt x="180" y="46"/>
                  </a:lnTo>
                  <a:lnTo>
                    <a:pt x="112" y="31"/>
                  </a:lnTo>
                  <a:lnTo>
                    <a:pt x="36" y="31"/>
                  </a:lnTo>
                  <a:lnTo>
                    <a:pt x="12" y="28"/>
                  </a:lnTo>
                  <a:lnTo>
                    <a:pt x="0" y="14"/>
                  </a:lnTo>
                  <a:lnTo>
                    <a:pt x="12" y="1"/>
                  </a:lnTo>
                  <a:lnTo>
                    <a:pt x="12" y="1"/>
                  </a:lnTo>
                  <a:lnTo>
                    <a:pt x="1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5177" y="1597"/>
              <a:ext cx="451" cy="208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83" y="30"/>
                </a:cxn>
                <a:cxn ang="0">
                  <a:pos x="139" y="75"/>
                </a:cxn>
                <a:cxn ang="0">
                  <a:pos x="184" y="141"/>
                </a:cxn>
                <a:cxn ang="0">
                  <a:pos x="210" y="230"/>
                </a:cxn>
                <a:cxn ang="0">
                  <a:pos x="285" y="296"/>
                </a:cxn>
                <a:cxn ang="0">
                  <a:pos x="369" y="334"/>
                </a:cxn>
                <a:cxn ang="0">
                  <a:pos x="538" y="367"/>
                </a:cxn>
                <a:cxn ang="0">
                  <a:pos x="688" y="343"/>
                </a:cxn>
                <a:cxn ang="0">
                  <a:pos x="814" y="281"/>
                </a:cxn>
                <a:cxn ang="0">
                  <a:pos x="858" y="220"/>
                </a:cxn>
                <a:cxn ang="0">
                  <a:pos x="865" y="157"/>
                </a:cxn>
                <a:cxn ang="0">
                  <a:pos x="786" y="83"/>
                </a:cxn>
                <a:cxn ang="0">
                  <a:pos x="791" y="57"/>
                </a:cxn>
                <a:cxn ang="0">
                  <a:pos x="809" y="48"/>
                </a:cxn>
                <a:cxn ang="0">
                  <a:pos x="870" y="81"/>
                </a:cxn>
                <a:cxn ang="0">
                  <a:pos x="900" y="143"/>
                </a:cxn>
                <a:cxn ang="0">
                  <a:pos x="901" y="220"/>
                </a:cxn>
                <a:cxn ang="0">
                  <a:pos x="850" y="309"/>
                </a:cxn>
                <a:cxn ang="0">
                  <a:pos x="784" y="367"/>
                </a:cxn>
                <a:cxn ang="0">
                  <a:pos x="687" y="397"/>
                </a:cxn>
                <a:cxn ang="0">
                  <a:pos x="589" y="412"/>
                </a:cxn>
                <a:cxn ang="0">
                  <a:pos x="508" y="417"/>
                </a:cxn>
                <a:cxn ang="0">
                  <a:pos x="381" y="394"/>
                </a:cxn>
                <a:cxn ang="0">
                  <a:pos x="225" y="324"/>
                </a:cxn>
                <a:cxn ang="0">
                  <a:pos x="166" y="245"/>
                </a:cxn>
                <a:cxn ang="0">
                  <a:pos x="141" y="184"/>
                </a:cxn>
                <a:cxn ang="0">
                  <a:pos x="110" y="121"/>
                </a:cxn>
                <a:cxn ang="0">
                  <a:pos x="65" y="65"/>
                </a:cxn>
                <a:cxn ang="0">
                  <a:pos x="0" y="2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901" h="417">
                  <a:moveTo>
                    <a:pt x="22" y="0"/>
                  </a:moveTo>
                  <a:lnTo>
                    <a:pt x="83" y="30"/>
                  </a:lnTo>
                  <a:lnTo>
                    <a:pt x="139" y="75"/>
                  </a:lnTo>
                  <a:lnTo>
                    <a:pt x="184" y="141"/>
                  </a:lnTo>
                  <a:lnTo>
                    <a:pt x="210" y="230"/>
                  </a:lnTo>
                  <a:lnTo>
                    <a:pt x="285" y="296"/>
                  </a:lnTo>
                  <a:lnTo>
                    <a:pt x="369" y="334"/>
                  </a:lnTo>
                  <a:lnTo>
                    <a:pt x="538" y="367"/>
                  </a:lnTo>
                  <a:lnTo>
                    <a:pt x="688" y="343"/>
                  </a:lnTo>
                  <a:lnTo>
                    <a:pt x="814" y="281"/>
                  </a:lnTo>
                  <a:lnTo>
                    <a:pt x="858" y="220"/>
                  </a:lnTo>
                  <a:lnTo>
                    <a:pt x="865" y="157"/>
                  </a:lnTo>
                  <a:lnTo>
                    <a:pt x="786" y="83"/>
                  </a:lnTo>
                  <a:lnTo>
                    <a:pt x="791" y="57"/>
                  </a:lnTo>
                  <a:lnTo>
                    <a:pt x="809" y="48"/>
                  </a:lnTo>
                  <a:lnTo>
                    <a:pt x="870" y="81"/>
                  </a:lnTo>
                  <a:lnTo>
                    <a:pt x="900" y="143"/>
                  </a:lnTo>
                  <a:lnTo>
                    <a:pt x="901" y="220"/>
                  </a:lnTo>
                  <a:lnTo>
                    <a:pt x="850" y="309"/>
                  </a:lnTo>
                  <a:lnTo>
                    <a:pt x="784" y="367"/>
                  </a:lnTo>
                  <a:lnTo>
                    <a:pt x="687" y="397"/>
                  </a:lnTo>
                  <a:lnTo>
                    <a:pt x="589" y="412"/>
                  </a:lnTo>
                  <a:lnTo>
                    <a:pt x="508" y="417"/>
                  </a:lnTo>
                  <a:lnTo>
                    <a:pt x="381" y="394"/>
                  </a:lnTo>
                  <a:lnTo>
                    <a:pt x="225" y="324"/>
                  </a:lnTo>
                  <a:lnTo>
                    <a:pt x="166" y="245"/>
                  </a:lnTo>
                  <a:lnTo>
                    <a:pt x="141" y="184"/>
                  </a:lnTo>
                  <a:lnTo>
                    <a:pt x="110" y="121"/>
                  </a:lnTo>
                  <a:lnTo>
                    <a:pt x="65" y="65"/>
                  </a:lnTo>
                  <a:lnTo>
                    <a:pt x="0" y="2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48" y="1347"/>
              <a:ext cx="1352" cy="291"/>
            </a:xfrm>
            <a:custGeom>
              <a:avLst/>
              <a:gdLst/>
              <a:ahLst/>
              <a:cxnLst>
                <a:cxn ang="0">
                  <a:pos x="421" y="0"/>
                </a:cxn>
                <a:cxn ang="0">
                  <a:pos x="344" y="46"/>
                </a:cxn>
                <a:cxn ang="0">
                  <a:pos x="89" y="375"/>
                </a:cxn>
                <a:cxn ang="0">
                  <a:pos x="0" y="422"/>
                </a:cxn>
                <a:cxn ang="0">
                  <a:pos x="78" y="544"/>
                </a:cxn>
                <a:cxn ang="0">
                  <a:pos x="659" y="514"/>
                </a:cxn>
                <a:cxn ang="0">
                  <a:pos x="2520" y="582"/>
                </a:cxn>
                <a:cxn ang="0">
                  <a:pos x="2703" y="488"/>
                </a:cxn>
                <a:cxn ang="0">
                  <a:pos x="2283" y="442"/>
                </a:cxn>
                <a:cxn ang="0">
                  <a:pos x="2625" y="415"/>
                </a:cxn>
                <a:cxn ang="0">
                  <a:pos x="2546" y="311"/>
                </a:cxn>
                <a:cxn ang="0">
                  <a:pos x="2409" y="119"/>
                </a:cxn>
                <a:cxn ang="0">
                  <a:pos x="1389" y="66"/>
                </a:cxn>
                <a:cxn ang="0">
                  <a:pos x="521" y="7"/>
                </a:cxn>
                <a:cxn ang="0">
                  <a:pos x="421" y="0"/>
                </a:cxn>
                <a:cxn ang="0">
                  <a:pos x="421" y="0"/>
                </a:cxn>
                <a:cxn ang="0">
                  <a:pos x="421" y="0"/>
                </a:cxn>
              </a:cxnLst>
              <a:rect l="0" t="0" r="r" b="b"/>
              <a:pathLst>
                <a:path w="2703" h="582">
                  <a:moveTo>
                    <a:pt x="421" y="0"/>
                  </a:moveTo>
                  <a:lnTo>
                    <a:pt x="344" y="46"/>
                  </a:lnTo>
                  <a:lnTo>
                    <a:pt x="89" y="375"/>
                  </a:lnTo>
                  <a:lnTo>
                    <a:pt x="0" y="422"/>
                  </a:lnTo>
                  <a:lnTo>
                    <a:pt x="78" y="544"/>
                  </a:lnTo>
                  <a:lnTo>
                    <a:pt x="659" y="514"/>
                  </a:lnTo>
                  <a:lnTo>
                    <a:pt x="2520" y="582"/>
                  </a:lnTo>
                  <a:lnTo>
                    <a:pt x="2703" y="488"/>
                  </a:lnTo>
                  <a:lnTo>
                    <a:pt x="2283" y="442"/>
                  </a:lnTo>
                  <a:lnTo>
                    <a:pt x="2625" y="415"/>
                  </a:lnTo>
                  <a:lnTo>
                    <a:pt x="2546" y="311"/>
                  </a:lnTo>
                  <a:lnTo>
                    <a:pt x="2409" y="119"/>
                  </a:lnTo>
                  <a:lnTo>
                    <a:pt x="1389" y="66"/>
                  </a:lnTo>
                  <a:lnTo>
                    <a:pt x="521" y="7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115" y="1179"/>
              <a:ext cx="1036" cy="284"/>
            </a:xfrm>
            <a:custGeom>
              <a:avLst/>
              <a:gdLst/>
              <a:ahLst/>
              <a:cxnLst>
                <a:cxn ang="0">
                  <a:pos x="0" y="291"/>
                </a:cxn>
                <a:cxn ang="0">
                  <a:pos x="13" y="134"/>
                </a:cxn>
                <a:cxn ang="0">
                  <a:pos x="177" y="127"/>
                </a:cxn>
                <a:cxn ang="0">
                  <a:pos x="894" y="68"/>
                </a:cxn>
                <a:cxn ang="0">
                  <a:pos x="1190" y="35"/>
                </a:cxn>
                <a:cxn ang="0">
                  <a:pos x="1795" y="28"/>
                </a:cxn>
                <a:cxn ang="0">
                  <a:pos x="2005" y="22"/>
                </a:cxn>
                <a:cxn ang="0">
                  <a:pos x="2071" y="0"/>
                </a:cxn>
                <a:cxn ang="0">
                  <a:pos x="2032" y="569"/>
                </a:cxn>
                <a:cxn ang="0">
                  <a:pos x="1928" y="393"/>
                </a:cxn>
                <a:cxn ang="0">
                  <a:pos x="0" y="291"/>
                </a:cxn>
                <a:cxn ang="0">
                  <a:pos x="0" y="291"/>
                </a:cxn>
                <a:cxn ang="0">
                  <a:pos x="0" y="291"/>
                </a:cxn>
              </a:cxnLst>
              <a:rect l="0" t="0" r="r" b="b"/>
              <a:pathLst>
                <a:path w="2071" h="569">
                  <a:moveTo>
                    <a:pt x="0" y="291"/>
                  </a:moveTo>
                  <a:lnTo>
                    <a:pt x="13" y="134"/>
                  </a:lnTo>
                  <a:lnTo>
                    <a:pt x="177" y="127"/>
                  </a:lnTo>
                  <a:lnTo>
                    <a:pt x="894" y="68"/>
                  </a:lnTo>
                  <a:lnTo>
                    <a:pt x="1190" y="35"/>
                  </a:lnTo>
                  <a:lnTo>
                    <a:pt x="1795" y="28"/>
                  </a:lnTo>
                  <a:lnTo>
                    <a:pt x="2005" y="22"/>
                  </a:lnTo>
                  <a:lnTo>
                    <a:pt x="2071" y="0"/>
                  </a:lnTo>
                  <a:lnTo>
                    <a:pt x="2032" y="569"/>
                  </a:lnTo>
                  <a:lnTo>
                    <a:pt x="1928" y="393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91"/>
                  </a:lnTo>
                  <a:close/>
                </a:path>
              </a:pathLst>
            </a:custGeom>
            <a:solidFill>
              <a:srgbClr val="E8DCD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384" y="1045"/>
              <a:ext cx="563" cy="124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59" y="80"/>
                </a:cxn>
                <a:cxn ang="0">
                  <a:pos x="0" y="197"/>
                </a:cxn>
                <a:cxn ang="0">
                  <a:pos x="349" y="119"/>
                </a:cxn>
                <a:cxn ang="0">
                  <a:pos x="526" y="151"/>
                </a:cxn>
                <a:cxn ang="0">
                  <a:pos x="329" y="250"/>
                </a:cxn>
                <a:cxn ang="0">
                  <a:pos x="1124" y="197"/>
                </a:cxn>
                <a:cxn ang="0">
                  <a:pos x="1108" y="91"/>
                </a:cxn>
                <a:cxn ang="0">
                  <a:pos x="927" y="113"/>
                </a:cxn>
                <a:cxn ang="0">
                  <a:pos x="835" y="13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56" y="0"/>
                </a:cxn>
              </a:cxnLst>
              <a:rect l="0" t="0" r="r" b="b"/>
              <a:pathLst>
                <a:path w="1124" h="250">
                  <a:moveTo>
                    <a:pt x="56" y="0"/>
                  </a:moveTo>
                  <a:lnTo>
                    <a:pt x="59" y="80"/>
                  </a:lnTo>
                  <a:lnTo>
                    <a:pt x="0" y="197"/>
                  </a:lnTo>
                  <a:lnTo>
                    <a:pt x="349" y="119"/>
                  </a:lnTo>
                  <a:lnTo>
                    <a:pt x="526" y="151"/>
                  </a:lnTo>
                  <a:lnTo>
                    <a:pt x="329" y="250"/>
                  </a:lnTo>
                  <a:lnTo>
                    <a:pt x="1124" y="197"/>
                  </a:lnTo>
                  <a:lnTo>
                    <a:pt x="1108" y="91"/>
                  </a:lnTo>
                  <a:lnTo>
                    <a:pt x="927" y="113"/>
                  </a:lnTo>
                  <a:lnTo>
                    <a:pt x="835" y="13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828" y="231"/>
              <a:ext cx="263" cy="838"/>
            </a:xfrm>
            <a:custGeom>
              <a:avLst/>
              <a:gdLst/>
              <a:ahLst/>
              <a:cxnLst>
                <a:cxn ang="0">
                  <a:pos x="62" y="1600"/>
                </a:cxn>
                <a:cxn ang="0">
                  <a:pos x="210" y="1554"/>
                </a:cxn>
                <a:cxn ang="0">
                  <a:pos x="428" y="302"/>
                </a:cxn>
                <a:cxn ang="0">
                  <a:pos x="499" y="0"/>
                </a:cxn>
                <a:cxn ang="0">
                  <a:pos x="525" y="92"/>
                </a:cxn>
                <a:cxn ang="0">
                  <a:pos x="466" y="739"/>
                </a:cxn>
                <a:cxn ang="0">
                  <a:pos x="362" y="1540"/>
                </a:cxn>
                <a:cxn ang="0">
                  <a:pos x="339" y="1616"/>
                </a:cxn>
                <a:cxn ang="0">
                  <a:pos x="144" y="1676"/>
                </a:cxn>
                <a:cxn ang="0">
                  <a:pos x="0" y="1639"/>
                </a:cxn>
                <a:cxn ang="0">
                  <a:pos x="62" y="1600"/>
                </a:cxn>
                <a:cxn ang="0">
                  <a:pos x="62" y="1600"/>
                </a:cxn>
                <a:cxn ang="0">
                  <a:pos x="62" y="1600"/>
                </a:cxn>
              </a:cxnLst>
              <a:rect l="0" t="0" r="r" b="b"/>
              <a:pathLst>
                <a:path w="525" h="1676">
                  <a:moveTo>
                    <a:pt x="62" y="1600"/>
                  </a:moveTo>
                  <a:lnTo>
                    <a:pt x="210" y="1554"/>
                  </a:lnTo>
                  <a:lnTo>
                    <a:pt x="428" y="302"/>
                  </a:lnTo>
                  <a:lnTo>
                    <a:pt x="499" y="0"/>
                  </a:lnTo>
                  <a:lnTo>
                    <a:pt x="525" y="92"/>
                  </a:lnTo>
                  <a:lnTo>
                    <a:pt x="466" y="739"/>
                  </a:lnTo>
                  <a:lnTo>
                    <a:pt x="362" y="1540"/>
                  </a:lnTo>
                  <a:lnTo>
                    <a:pt x="339" y="1616"/>
                  </a:lnTo>
                  <a:lnTo>
                    <a:pt x="144" y="1676"/>
                  </a:lnTo>
                  <a:lnTo>
                    <a:pt x="0" y="1639"/>
                  </a:lnTo>
                  <a:lnTo>
                    <a:pt x="62" y="1600"/>
                  </a:lnTo>
                  <a:lnTo>
                    <a:pt x="62" y="1600"/>
                  </a:lnTo>
                  <a:lnTo>
                    <a:pt x="62" y="160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4341" y="913"/>
              <a:ext cx="501" cy="83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0" y="166"/>
                </a:cxn>
                <a:cxn ang="0">
                  <a:pos x="99" y="131"/>
                </a:cxn>
                <a:cxn ang="0">
                  <a:pos x="1002" y="52"/>
                </a:cxn>
                <a:cxn ang="0">
                  <a:pos x="1002" y="10"/>
                </a:cxn>
                <a:cxn ang="0">
                  <a:pos x="605" y="0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0" y="90"/>
                </a:cxn>
              </a:cxnLst>
              <a:rect l="0" t="0" r="r" b="b"/>
              <a:pathLst>
                <a:path w="1002" h="166">
                  <a:moveTo>
                    <a:pt x="0" y="90"/>
                  </a:moveTo>
                  <a:lnTo>
                    <a:pt x="30" y="166"/>
                  </a:lnTo>
                  <a:lnTo>
                    <a:pt x="99" y="131"/>
                  </a:lnTo>
                  <a:lnTo>
                    <a:pt x="1002" y="52"/>
                  </a:lnTo>
                  <a:lnTo>
                    <a:pt x="1002" y="10"/>
                  </a:lnTo>
                  <a:lnTo>
                    <a:pt x="605" y="0"/>
                  </a:lnTo>
                  <a:lnTo>
                    <a:pt x="0" y="90"/>
                  </a:lnTo>
                  <a:lnTo>
                    <a:pt x="0" y="9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174" y="140"/>
              <a:ext cx="776" cy="725"/>
            </a:xfrm>
            <a:custGeom>
              <a:avLst/>
              <a:gdLst/>
              <a:ahLst/>
              <a:cxnLst>
                <a:cxn ang="0">
                  <a:pos x="258" y="1452"/>
                </a:cxn>
                <a:cxn ang="0">
                  <a:pos x="20" y="638"/>
                </a:cxn>
                <a:cxn ang="0">
                  <a:pos x="0" y="442"/>
                </a:cxn>
                <a:cxn ang="0">
                  <a:pos x="33" y="356"/>
                </a:cxn>
                <a:cxn ang="0">
                  <a:pos x="170" y="270"/>
                </a:cxn>
                <a:cxn ang="0">
                  <a:pos x="749" y="113"/>
                </a:cxn>
                <a:cxn ang="0">
                  <a:pos x="1387" y="7"/>
                </a:cxn>
                <a:cxn ang="0">
                  <a:pos x="1524" y="0"/>
                </a:cxn>
                <a:cxn ang="0">
                  <a:pos x="1551" y="66"/>
                </a:cxn>
                <a:cxn ang="0">
                  <a:pos x="1504" y="422"/>
                </a:cxn>
                <a:cxn ang="0">
                  <a:pos x="1407" y="223"/>
                </a:cxn>
                <a:cxn ang="0">
                  <a:pos x="1189" y="100"/>
                </a:cxn>
                <a:cxn ang="0">
                  <a:pos x="861" y="139"/>
                </a:cxn>
                <a:cxn ang="0">
                  <a:pos x="269" y="356"/>
                </a:cxn>
                <a:cxn ang="0">
                  <a:pos x="144" y="481"/>
                </a:cxn>
                <a:cxn ang="0">
                  <a:pos x="150" y="810"/>
                </a:cxn>
                <a:cxn ang="0">
                  <a:pos x="276" y="1172"/>
                </a:cxn>
                <a:cxn ang="0">
                  <a:pos x="302" y="1356"/>
                </a:cxn>
                <a:cxn ang="0">
                  <a:pos x="258" y="1452"/>
                </a:cxn>
                <a:cxn ang="0">
                  <a:pos x="258" y="1452"/>
                </a:cxn>
                <a:cxn ang="0">
                  <a:pos x="258" y="1452"/>
                </a:cxn>
              </a:cxnLst>
              <a:rect l="0" t="0" r="r" b="b"/>
              <a:pathLst>
                <a:path w="1551" h="1452">
                  <a:moveTo>
                    <a:pt x="258" y="1452"/>
                  </a:moveTo>
                  <a:lnTo>
                    <a:pt x="20" y="638"/>
                  </a:lnTo>
                  <a:lnTo>
                    <a:pt x="0" y="442"/>
                  </a:lnTo>
                  <a:lnTo>
                    <a:pt x="33" y="356"/>
                  </a:lnTo>
                  <a:lnTo>
                    <a:pt x="170" y="270"/>
                  </a:lnTo>
                  <a:lnTo>
                    <a:pt x="749" y="113"/>
                  </a:lnTo>
                  <a:lnTo>
                    <a:pt x="1387" y="7"/>
                  </a:lnTo>
                  <a:lnTo>
                    <a:pt x="1524" y="0"/>
                  </a:lnTo>
                  <a:lnTo>
                    <a:pt x="1551" y="66"/>
                  </a:lnTo>
                  <a:lnTo>
                    <a:pt x="1504" y="422"/>
                  </a:lnTo>
                  <a:lnTo>
                    <a:pt x="1407" y="223"/>
                  </a:lnTo>
                  <a:lnTo>
                    <a:pt x="1189" y="100"/>
                  </a:lnTo>
                  <a:lnTo>
                    <a:pt x="861" y="139"/>
                  </a:lnTo>
                  <a:lnTo>
                    <a:pt x="269" y="356"/>
                  </a:lnTo>
                  <a:lnTo>
                    <a:pt x="144" y="481"/>
                  </a:lnTo>
                  <a:lnTo>
                    <a:pt x="150" y="810"/>
                  </a:lnTo>
                  <a:lnTo>
                    <a:pt x="276" y="1172"/>
                  </a:lnTo>
                  <a:lnTo>
                    <a:pt x="302" y="1356"/>
                  </a:lnTo>
                  <a:lnTo>
                    <a:pt x="258" y="1452"/>
                  </a:lnTo>
                  <a:lnTo>
                    <a:pt x="258" y="1452"/>
                  </a:lnTo>
                  <a:lnTo>
                    <a:pt x="258" y="1452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75" y="1226"/>
              <a:ext cx="334" cy="121"/>
            </a:xfrm>
            <a:custGeom>
              <a:avLst/>
              <a:gdLst/>
              <a:ahLst/>
              <a:cxnLst>
                <a:cxn ang="0">
                  <a:pos x="0" y="233"/>
                </a:cxn>
                <a:cxn ang="0">
                  <a:pos x="53" y="0"/>
                </a:cxn>
                <a:cxn ang="0">
                  <a:pos x="666" y="25"/>
                </a:cxn>
                <a:cxn ang="0">
                  <a:pos x="645" y="139"/>
                </a:cxn>
                <a:cxn ang="0">
                  <a:pos x="612" y="73"/>
                </a:cxn>
                <a:cxn ang="0">
                  <a:pos x="152" y="99"/>
                </a:cxn>
                <a:cxn ang="0">
                  <a:pos x="66" y="243"/>
                </a:cxn>
                <a:cxn ang="0">
                  <a:pos x="0" y="233"/>
                </a:cxn>
                <a:cxn ang="0">
                  <a:pos x="0" y="233"/>
                </a:cxn>
                <a:cxn ang="0">
                  <a:pos x="0" y="233"/>
                </a:cxn>
              </a:cxnLst>
              <a:rect l="0" t="0" r="r" b="b"/>
              <a:pathLst>
                <a:path w="666" h="243">
                  <a:moveTo>
                    <a:pt x="0" y="233"/>
                  </a:moveTo>
                  <a:lnTo>
                    <a:pt x="53" y="0"/>
                  </a:lnTo>
                  <a:lnTo>
                    <a:pt x="666" y="25"/>
                  </a:lnTo>
                  <a:lnTo>
                    <a:pt x="645" y="139"/>
                  </a:lnTo>
                  <a:lnTo>
                    <a:pt x="612" y="73"/>
                  </a:lnTo>
                  <a:lnTo>
                    <a:pt x="152" y="99"/>
                  </a:lnTo>
                  <a:lnTo>
                    <a:pt x="66" y="243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0" y="233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4903" y="1283"/>
              <a:ext cx="163" cy="73"/>
            </a:xfrm>
            <a:custGeom>
              <a:avLst/>
              <a:gdLst/>
              <a:ahLst/>
              <a:cxnLst>
                <a:cxn ang="0">
                  <a:pos x="0" y="108"/>
                </a:cxn>
                <a:cxn ang="0">
                  <a:pos x="55" y="142"/>
                </a:cxn>
                <a:cxn ang="0">
                  <a:pos x="177" y="147"/>
                </a:cxn>
                <a:cxn ang="0">
                  <a:pos x="181" y="98"/>
                </a:cxn>
                <a:cxn ang="0">
                  <a:pos x="326" y="14"/>
                </a:cxn>
                <a:cxn ang="0">
                  <a:pos x="95" y="0"/>
                </a:cxn>
                <a:cxn ang="0">
                  <a:pos x="42" y="73"/>
                </a:cxn>
                <a:cxn ang="0">
                  <a:pos x="0" y="108"/>
                </a:cxn>
                <a:cxn ang="0">
                  <a:pos x="0" y="108"/>
                </a:cxn>
                <a:cxn ang="0">
                  <a:pos x="0" y="108"/>
                </a:cxn>
              </a:cxnLst>
              <a:rect l="0" t="0" r="r" b="b"/>
              <a:pathLst>
                <a:path w="326" h="147">
                  <a:moveTo>
                    <a:pt x="0" y="108"/>
                  </a:moveTo>
                  <a:lnTo>
                    <a:pt x="55" y="142"/>
                  </a:lnTo>
                  <a:lnTo>
                    <a:pt x="177" y="147"/>
                  </a:lnTo>
                  <a:lnTo>
                    <a:pt x="181" y="98"/>
                  </a:lnTo>
                  <a:lnTo>
                    <a:pt x="326" y="14"/>
                  </a:lnTo>
                  <a:lnTo>
                    <a:pt x="95" y="0"/>
                  </a:lnTo>
                  <a:lnTo>
                    <a:pt x="42" y="73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5"/>
            <p:cNvSpPr>
              <a:spLocks/>
            </p:cNvSpPr>
            <p:nvPr/>
          </p:nvSpPr>
          <p:spPr bwMode="auto">
            <a:xfrm>
              <a:off x="3835" y="1555"/>
              <a:ext cx="1348" cy="86"/>
            </a:xfrm>
            <a:custGeom>
              <a:avLst/>
              <a:gdLst/>
              <a:ahLst/>
              <a:cxnLst>
                <a:cxn ang="0">
                  <a:pos x="66" y="114"/>
                </a:cxn>
                <a:cxn ang="0">
                  <a:pos x="0" y="40"/>
                </a:cxn>
                <a:cxn ang="0">
                  <a:pos x="197" y="0"/>
                </a:cxn>
                <a:cxn ang="0">
                  <a:pos x="2630" y="46"/>
                </a:cxn>
                <a:cxn ang="0">
                  <a:pos x="2695" y="98"/>
                </a:cxn>
                <a:cxn ang="0">
                  <a:pos x="2592" y="174"/>
                </a:cxn>
                <a:cxn ang="0">
                  <a:pos x="1288" y="132"/>
                </a:cxn>
                <a:cxn ang="0">
                  <a:pos x="428" y="99"/>
                </a:cxn>
                <a:cxn ang="0">
                  <a:pos x="155" y="151"/>
                </a:cxn>
                <a:cxn ang="0">
                  <a:pos x="66" y="114"/>
                </a:cxn>
                <a:cxn ang="0">
                  <a:pos x="66" y="114"/>
                </a:cxn>
                <a:cxn ang="0">
                  <a:pos x="66" y="114"/>
                </a:cxn>
              </a:cxnLst>
              <a:rect l="0" t="0" r="r" b="b"/>
              <a:pathLst>
                <a:path w="2695" h="174">
                  <a:moveTo>
                    <a:pt x="66" y="114"/>
                  </a:moveTo>
                  <a:lnTo>
                    <a:pt x="0" y="40"/>
                  </a:lnTo>
                  <a:lnTo>
                    <a:pt x="197" y="0"/>
                  </a:lnTo>
                  <a:lnTo>
                    <a:pt x="2630" y="46"/>
                  </a:lnTo>
                  <a:lnTo>
                    <a:pt x="2695" y="98"/>
                  </a:lnTo>
                  <a:lnTo>
                    <a:pt x="2592" y="174"/>
                  </a:lnTo>
                  <a:lnTo>
                    <a:pt x="1288" y="132"/>
                  </a:lnTo>
                  <a:lnTo>
                    <a:pt x="428" y="99"/>
                  </a:lnTo>
                  <a:lnTo>
                    <a:pt x="155" y="151"/>
                  </a:lnTo>
                  <a:lnTo>
                    <a:pt x="66" y="114"/>
                  </a:lnTo>
                  <a:lnTo>
                    <a:pt x="66" y="114"/>
                  </a:lnTo>
                  <a:lnTo>
                    <a:pt x="66" y="114"/>
                  </a:lnTo>
                  <a:close/>
                </a:path>
              </a:pathLst>
            </a:custGeom>
            <a:solidFill>
              <a:srgbClr val="A38C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6"/>
            <p:cNvSpPr>
              <a:spLocks/>
            </p:cNvSpPr>
            <p:nvPr/>
          </p:nvSpPr>
          <p:spPr bwMode="auto">
            <a:xfrm>
              <a:off x="3945" y="1164"/>
              <a:ext cx="70" cy="233"/>
            </a:xfrm>
            <a:custGeom>
              <a:avLst/>
              <a:gdLst/>
              <a:ahLst/>
              <a:cxnLst>
                <a:cxn ang="0">
                  <a:pos x="141" y="33"/>
                </a:cxn>
                <a:cxn ang="0">
                  <a:pos x="128" y="69"/>
                </a:cxn>
                <a:cxn ang="0">
                  <a:pos x="65" y="274"/>
                </a:cxn>
                <a:cxn ang="0">
                  <a:pos x="33" y="448"/>
                </a:cxn>
                <a:cxn ang="0">
                  <a:pos x="15" y="464"/>
                </a:cxn>
                <a:cxn ang="0">
                  <a:pos x="0" y="445"/>
                </a:cxn>
                <a:cxn ang="0">
                  <a:pos x="2" y="264"/>
                </a:cxn>
                <a:cxn ang="0">
                  <a:pos x="32" y="152"/>
                </a:cxn>
                <a:cxn ang="0">
                  <a:pos x="70" y="45"/>
                </a:cxn>
                <a:cxn ang="0">
                  <a:pos x="101" y="11"/>
                </a:cxn>
                <a:cxn ang="0">
                  <a:pos x="114" y="0"/>
                </a:cxn>
                <a:cxn ang="0">
                  <a:pos x="131" y="2"/>
                </a:cxn>
                <a:cxn ang="0">
                  <a:pos x="141" y="33"/>
                </a:cxn>
                <a:cxn ang="0">
                  <a:pos x="141" y="33"/>
                </a:cxn>
                <a:cxn ang="0">
                  <a:pos x="141" y="33"/>
                </a:cxn>
              </a:cxnLst>
              <a:rect l="0" t="0" r="r" b="b"/>
              <a:pathLst>
                <a:path w="141" h="464">
                  <a:moveTo>
                    <a:pt x="141" y="33"/>
                  </a:moveTo>
                  <a:lnTo>
                    <a:pt x="128" y="69"/>
                  </a:lnTo>
                  <a:lnTo>
                    <a:pt x="65" y="274"/>
                  </a:lnTo>
                  <a:lnTo>
                    <a:pt x="33" y="448"/>
                  </a:lnTo>
                  <a:lnTo>
                    <a:pt x="15" y="464"/>
                  </a:lnTo>
                  <a:lnTo>
                    <a:pt x="0" y="445"/>
                  </a:lnTo>
                  <a:lnTo>
                    <a:pt x="2" y="264"/>
                  </a:lnTo>
                  <a:lnTo>
                    <a:pt x="32" y="152"/>
                  </a:lnTo>
                  <a:lnTo>
                    <a:pt x="70" y="45"/>
                  </a:lnTo>
                  <a:lnTo>
                    <a:pt x="101" y="11"/>
                  </a:lnTo>
                  <a:lnTo>
                    <a:pt x="114" y="0"/>
                  </a:lnTo>
                  <a:lnTo>
                    <a:pt x="131" y="2"/>
                  </a:lnTo>
                  <a:lnTo>
                    <a:pt x="141" y="33"/>
                  </a:lnTo>
                  <a:lnTo>
                    <a:pt x="141" y="33"/>
                  </a:lnTo>
                  <a:lnTo>
                    <a:pt x="141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7"/>
            <p:cNvSpPr>
              <a:spLocks/>
            </p:cNvSpPr>
            <p:nvPr/>
          </p:nvSpPr>
          <p:spPr bwMode="auto">
            <a:xfrm>
              <a:off x="3659" y="1230"/>
              <a:ext cx="162" cy="344"/>
            </a:xfrm>
            <a:custGeom>
              <a:avLst/>
              <a:gdLst/>
              <a:ahLst/>
              <a:cxnLst>
                <a:cxn ang="0">
                  <a:pos x="33" y="13"/>
                </a:cxn>
                <a:cxn ang="0">
                  <a:pos x="36" y="46"/>
                </a:cxn>
                <a:cxn ang="0">
                  <a:pos x="73" y="130"/>
                </a:cxn>
                <a:cxn ang="0">
                  <a:pos x="97" y="224"/>
                </a:cxn>
                <a:cxn ang="0">
                  <a:pos x="121" y="304"/>
                </a:cxn>
                <a:cxn ang="0">
                  <a:pos x="155" y="477"/>
                </a:cxn>
                <a:cxn ang="0">
                  <a:pos x="172" y="609"/>
                </a:cxn>
                <a:cxn ang="0">
                  <a:pos x="208" y="629"/>
                </a:cxn>
                <a:cxn ang="0">
                  <a:pos x="238" y="646"/>
                </a:cxn>
                <a:cxn ang="0">
                  <a:pos x="312" y="661"/>
                </a:cxn>
                <a:cxn ang="0">
                  <a:pos x="324" y="674"/>
                </a:cxn>
                <a:cxn ang="0">
                  <a:pos x="311" y="687"/>
                </a:cxn>
                <a:cxn ang="0">
                  <a:pos x="220" y="677"/>
                </a:cxn>
                <a:cxn ang="0">
                  <a:pos x="134" y="644"/>
                </a:cxn>
                <a:cxn ang="0">
                  <a:pos x="114" y="568"/>
                </a:cxn>
                <a:cxn ang="0">
                  <a:pos x="102" y="485"/>
                </a:cxn>
                <a:cxn ang="0">
                  <a:pos x="81" y="312"/>
                </a:cxn>
                <a:cxn ang="0">
                  <a:pos x="49" y="137"/>
                </a:cxn>
                <a:cxn ang="0">
                  <a:pos x="11" y="54"/>
                </a:cxn>
                <a:cxn ang="0">
                  <a:pos x="0" y="19"/>
                </a:cxn>
                <a:cxn ang="0">
                  <a:pos x="1" y="6"/>
                </a:cxn>
                <a:cxn ang="0">
                  <a:pos x="13" y="0"/>
                </a:cxn>
                <a:cxn ang="0">
                  <a:pos x="33" y="13"/>
                </a:cxn>
                <a:cxn ang="0">
                  <a:pos x="33" y="13"/>
                </a:cxn>
                <a:cxn ang="0">
                  <a:pos x="33" y="13"/>
                </a:cxn>
              </a:cxnLst>
              <a:rect l="0" t="0" r="r" b="b"/>
              <a:pathLst>
                <a:path w="324" h="687">
                  <a:moveTo>
                    <a:pt x="33" y="13"/>
                  </a:moveTo>
                  <a:lnTo>
                    <a:pt x="36" y="46"/>
                  </a:lnTo>
                  <a:lnTo>
                    <a:pt x="73" y="130"/>
                  </a:lnTo>
                  <a:lnTo>
                    <a:pt x="97" y="224"/>
                  </a:lnTo>
                  <a:lnTo>
                    <a:pt x="121" y="304"/>
                  </a:lnTo>
                  <a:lnTo>
                    <a:pt x="155" y="477"/>
                  </a:lnTo>
                  <a:lnTo>
                    <a:pt x="172" y="609"/>
                  </a:lnTo>
                  <a:lnTo>
                    <a:pt x="208" y="629"/>
                  </a:lnTo>
                  <a:lnTo>
                    <a:pt x="238" y="646"/>
                  </a:lnTo>
                  <a:lnTo>
                    <a:pt x="312" y="661"/>
                  </a:lnTo>
                  <a:lnTo>
                    <a:pt x="324" y="674"/>
                  </a:lnTo>
                  <a:lnTo>
                    <a:pt x="311" y="687"/>
                  </a:lnTo>
                  <a:lnTo>
                    <a:pt x="220" y="677"/>
                  </a:lnTo>
                  <a:lnTo>
                    <a:pt x="134" y="644"/>
                  </a:lnTo>
                  <a:lnTo>
                    <a:pt x="114" y="568"/>
                  </a:lnTo>
                  <a:lnTo>
                    <a:pt x="102" y="485"/>
                  </a:lnTo>
                  <a:lnTo>
                    <a:pt x="81" y="312"/>
                  </a:lnTo>
                  <a:lnTo>
                    <a:pt x="49" y="137"/>
                  </a:lnTo>
                  <a:lnTo>
                    <a:pt x="11" y="54"/>
                  </a:lnTo>
                  <a:lnTo>
                    <a:pt x="0" y="19"/>
                  </a:lnTo>
                  <a:lnTo>
                    <a:pt x="1" y="6"/>
                  </a:lnTo>
                  <a:lnTo>
                    <a:pt x="13" y="0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33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8"/>
            <p:cNvSpPr>
              <a:spLocks/>
            </p:cNvSpPr>
            <p:nvPr/>
          </p:nvSpPr>
          <p:spPr bwMode="auto">
            <a:xfrm>
              <a:off x="3809" y="1231"/>
              <a:ext cx="104" cy="13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8" y="28"/>
                </a:cxn>
                <a:cxn ang="0">
                  <a:pos x="113" y="53"/>
                </a:cxn>
                <a:cxn ang="0">
                  <a:pos x="170" y="151"/>
                </a:cxn>
                <a:cxn ang="0">
                  <a:pos x="208" y="256"/>
                </a:cxn>
                <a:cxn ang="0">
                  <a:pos x="200" y="271"/>
                </a:cxn>
                <a:cxn ang="0">
                  <a:pos x="184" y="265"/>
                </a:cxn>
                <a:cxn ang="0">
                  <a:pos x="164" y="213"/>
                </a:cxn>
                <a:cxn ang="0">
                  <a:pos x="142" y="172"/>
                </a:cxn>
                <a:cxn ang="0">
                  <a:pos x="114" y="132"/>
                </a:cxn>
                <a:cxn ang="0">
                  <a:pos x="81" y="89"/>
                </a:cxn>
                <a:cxn ang="0">
                  <a:pos x="3" y="27"/>
                </a:cxn>
                <a:cxn ang="0">
                  <a:pos x="0" y="3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2" y="0"/>
                </a:cxn>
              </a:cxnLst>
              <a:rect l="0" t="0" r="r" b="b"/>
              <a:pathLst>
                <a:path w="208" h="271">
                  <a:moveTo>
                    <a:pt x="22" y="0"/>
                  </a:moveTo>
                  <a:lnTo>
                    <a:pt x="68" y="28"/>
                  </a:lnTo>
                  <a:lnTo>
                    <a:pt x="113" y="53"/>
                  </a:lnTo>
                  <a:lnTo>
                    <a:pt x="170" y="151"/>
                  </a:lnTo>
                  <a:lnTo>
                    <a:pt x="208" y="256"/>
                  </a:lnTo>
                  <a:lnTo>
                    <a:pt x="200" y="271"/>
                  </a:lnTo>
                  <a:lnTo>
                    <a:pt x="184" y="265"/>
                  </a:lnTo>
                  <a:lnTo>
                    <a:pt x="164" y="213"/>
                  </a:lnTo>
                  <a:lnTo>
                    <a:pt x="142" y="172"/>
                  </a:lnTo>
                  <a:lnTo>
                    <a:pt x="114" y="132"/>
                  </a:lnTo>
                  <a:lnTo>
                    <a:pt x="81" y="89"/>
                  </a:lnTo>
                  <a:lnTo>
                    <a:pt x="3" y="27"/>
                  </a:lnTo>
                  <a:lnTo>
                    <a:pt x="0" y="3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49"/>
            <p:cNvSpPr>
              <a:spLocks/>
            </p:cNvSpPr>
            <p:nvPr/>
          </p:nvSpPr>
          <p:spPr bwMode="auto">
            <a:xfrm>
              <a:off x="3777" y="1283"/>
              <a:ext cx="129" cy="159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5" y="80"/>
                </a:cxn>
                <a:cxn ang="0">
                  <a:pos x="138" y="118"/>
                </a:cxn>
                <a:cxn ang="0">
                  <a:pos x="168" y="152"/>
                </a:cxn>
                <a:cxn ang="0">
                  <a:pos x="198" y="189"/>
                </a:cxn>
                <a:cxn ang="0">
                  <a:pos x="231" y="228"/>
                </a:cxn>
                <a:cxn ang="0">
                  <a:pos x="258" y="301"/>
                </a:cxn>
                <a:cxn ang="0">
                  <a:pos x="253" y="319"/>
                </a:cxn>
                <a:cxn ang="0">
                  <a:pos x="236" y="314"/>
                </a:cxn>
                <a:cxn ang="0">
                  <a:pos x="191" y="255"/>
                </a:cxn>
                <a:cxn ang="0">
                  <a:pos x="160" y="217"/>
                </a:cxn>
                <a:cxn ang="0">
                  <a:pos x="130" y="182"/>
                </a:cxn>
                <a:cxn ang="0">
                  <a:pos x="102" y="147"/>
                </a:cxn>
                <a:cxn ang="0">
                  <a:pos x="69" y="109"/>
                </a:cxn>
                <a:cxn ang="0">
                  <a:pos x="39" y="61"/>
                </a:cxn>
                <a:cxn ang="0">
                  <a:pos x="3" y="22"/>
                </a:cxn>
                <a:cxn ang="0">
                  <a:pos x="0" y="4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8" y="0"/>
                </a:cxn>
              </a:cxnLst>
              <a:rect l="0" t="0" r="r" b="b"/>
              <a:pathLst>
                <a:path w="258" h="319">
                  <a:moveTo>
                    <a:pt x="18" y="0"/>
                  </a:moveTo>
                  <a:lnTo>
                    <a:pt x="105" y="80"/>
                  </a:lnTo>
                  <a:lnTo>
                    <a:pt x="138" y="118"/>
                  </a:lnTo>
                  <a:lnTo>
                    <a:pt x="168" y="152"/>
                  </a:lnTo>
                  <a:lnTo>
                    <a:pt x="198" y="189"/>
                  </a:lnTo>
                  <a:lnTo>
                    <a:pt x="231" y="228"/>
                  </a:lnTo>
                  <a:lnTo>
                    <a:pt x="258" y="301"/>
                  </a:lnTo>
                  <a:lnTo>
                    <a:pt x="253" y="319"/>
                  </a:lnTo>
                  <a:lnTo>
                    <a:pt x="236" y="314"/>
                  </a:lnTo>
                  <a:lnTo>
                    <a:pt x="191" y="255"/>
                  </a:lnTo>
                  <a:lnTo>
                    <a:pt x="160" y="217"/>
                  </a:lnTo>
                  <a:lnTo>
                    <a:pt x="130" y="182"/>
                  </a:lnTo>
                  <a:lnTo>
                    <a:pt x="102" y="147"/>
                  </a:lnTo>
                  <a:lnTo>
                    <a:pt x="69" y="109"/>
                  </a:lnTo>
                  <a:lnTo>
                    <a:pt x="39" y="61"/>
                  </a:lnTo>
                  <a:lnTo>
                    <a:pt x="3" y="22"/>
                  </a:lnTo>
                  <a:lnTo>
                    <a:pt x="0" y="4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50"/>
            <p:cNvSpPr>
              <a:spLocks/>
            </p:cNvSpPr>
            <p:nvPr/>
          </p:nvSpPr>
          <p:spPr bwMode="auto">
            <a:xfrm>
              <a:off x="3800" y="1388"/>
              <a:ext cx="64" cy="108"/>
            </a:xfrm>
            <a:custGeom>
              <a:avLst/>
              <a:gdLst/>
              <a:ahLst/>
              <a:cxnLst>
                <a:cxn ang="0">
                  <a:pos x="20" y="2"/>
                </a:cxn>
                <a:cxn ang="0">
                  <a:pos x="94" y="123"/>
                </a:cxn>
                <a:cxn ang="0">
                  <a:pos x="129" y="199"/>
                </a:cxn>
                <a:cxn ang="0">
                  <a:pos x="124" y="217"/>
                </a:cxn>
                <a:cxn ang="0">
                  <a:pos x="106" y="212"/>
                </a:cxn>
                <a:cxn ang="0">
                  <a:pos x="58" y="142"/>
                </a:cxn>
                <a:cxn ang="0">
                  <a:pos x="33" y="78"/>
                </a:cxn>
                <a:cxn ang="0">
                  <a:pos x="0" y="18"/>
                </a:cxn>
                <a:cxn ang="0">
                  <a:pos x="2" y="0"/>
                </a:cxn>
                <a:cxn ang="0">
                  <a:pos x="20" y="2"/>
                </a:cxn>
                <a:cxn ang="0">
                  <a:pos x="20" y="2"/>
                </a:cxn>
                <a:cxn ang="0">
                  <a:pos x="20" y="2"/>
                </a:cxn>
              </a:cxnLst>
              <a:rect l="0" t="0" r="r" b="b"/>
              <a:pathLst>
                <a:path w="129" h="217">
                  <a:moveTo>
                    <a:pt x="20" y="2"/>
                  </a:moveTo>
                  <a:lnTo>
                    <a:pt x="94" y="123"/>
                  </a:lnTo>
                  <a:lnTo>
                    <a:pt x="129" y="199"/>
                  </a:lnTo>
                  <a:lnTo>
                    <a:pt x="124" y="217"/>
                  </a:lnTo>
                  <a:lnTo>
                    <a:pt x="106" y="212"/>
                  </a:lnTo>
                  <a:lnTo>
                    <a:pt x="58" y="142"/>
                  </a:lnTo>
                  <a:lnTo>
                    <a:pt x="33" y="78"/>
                  </a:lnTo>
                  <a:lnTo>
                    <a:pt x="0" y="18"/>
                  </a:lnTo>
                  <a:lnTo>
                    <a:pt x="2" y="0"/>
                  </a:lnTo>
                  <a:lnTo>
                    <a:pt x="20" y="2"/>
                  </a:lnTo>
                  <a:lnTo>
                    <a:pt x="20" y="2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1"/>
            <p:cNvSpPr>
              <a:spLocks/>
            </p:cNvSpPr>
            <p:nvPr/>
          </p:nvSpPr>
          <p:spPr bwMode="auto">
            <a:xfrm>
              <a:off x="3764" y="1233"/>
              <a:ext cx="165" cy="184"/>
            </a:xfrm>
            <a:custGeom>
              <a:avLst/>
              <a:gdLst/>
              <a:ahLst/>
              <a:cxnLst>
                <a:cxn ang="0">
                  <a:pos x="321" y="25"/>
                </a:cxn>
                <a:cxn ang="0">
                  <a:pos x="258" y="51"/>
                </a:cxn>
                <a:cxn ang="0">
                  <a:pos x="210" y="91"/>
                </a:cxn>
                <a:cxn ang="0">
                  <a:pos x="169" y="139"/>
                </a:cxn>
                <a:cxn ang="0">
                  <a:pos x="123" y="194"/>
                </a:cxn>
                <a:cxn ang="0">
                  <a:pos x="25" y="359"/>
                </a:cxn>
                <a:cxn ang="0">
                  <a:pos x="8" y="367"/>
                </a:cxn>
                <a:cxn ang="0">
                  <a:pos x="0" y="351"/>
                </a:cxn>
                <a:cxn ang="0">
                  <a:pos x="37" y="253"/>
                </a:cxn>
                <a:cxn ang="0">
                  <a:pos x="58" y="208"/>
                </a:cxn>
                <a:cxn ang="0">
                  <a:pos x="88" y="165"/>
                </a:cxn>
                <a:cxn ang="0">
                  <a:pos x="139" y="109"/>
                </a:cxn>
                <a:cxn ang="0">
                  <a:pos x="189" y="63"/>
                </a:cxn>
                <a:cxn ang="0">
                  <a:pos x="215" y="43"/>
                </a:cxn>
                <a:cxn ang="0">
                  <a:pos x="245" y="27"/>
                </a:cxn>
                <a:cxn ang="0">
                  <a:pos x="314" y="0"/>
                </a:cxn>
                <a:cxn ang="0">
                  <a:pos x="331" y="10"/>
                </a:cxn>
                <a:cxn ang="0">
                  <a:pos x="321" y="25"/>
                </a:cxn>
                <a:cxn ang="0">
                  <a:pos x="321" y="25"/>
                </a:cxn>
                <a:cxn ang="0">
                  <a:pos x="321" y="25"/>
                </a:cxn>
              </a:cxnLst>
              <a:rect l="0" t="0" r="r" b="b"/>
              <a:pathLst>
                <a:path w="331" h="367">
                  <a:moveTo>
                    <a:pt x="321" y="25"/>
                  </a:moveTo>
                  <a:lnTo>
                    <a:pt x="258" y="51"/>
                  </a:lnTo>
                  <a:lnTo>
                    <a:pt x="210" y="91"/>
                  </a:lnTo>
                  <a:lnTo>
                    <a:pt x="169" y="139"/>
                  </a:lnTo>
                  <a:lnTo>
                    <a:pt x="123" y="194"/>
                  </a:lnTo>
                  <a:lnTo>
                    <a:pt x="25" y="359"/>
                  </a:lnTo>
                  <a:lnTo>
                    <a:pt x="8" y="367"/>
                  </a:lnTo>
                  <a:lnTo>
                    <a:pt x="0" y="351"/>
                  </a:lnTo>
                  <a:lnTo>
                    <a:pt x="37" y="253"/>
                  </a:lnTo>
                  <a:lnTo>
                    <a:pt x="58" y="208"/>
                  </a:lnTo>
                  <a:lnTo>
                    <a:pt x="88" y="165"/>
                  </a:lnTo>
                  <a:lnTo>
                    <a:pt x="139" y="109"/>
                  </a:lnTo>
                  <a:lnTo>
                    <a:pt x="189" y="63"/>
                  </a:lnTo>
                  <a:lnTo>
                    <a:pt x="215" y="43"/>
                  </a:lnTo>
                  <a:lnTo>
                    <a:pt x="245" y="27"/>
                  </a:lnTo>
                  <a:lnTo>
                    <a:pt x="314" y="0"/>
                  </a:lnTo>
                  <a:lnTo>
                    <a:pt x="331" y="10"/>
                  </a:lnTo>
                  <a:lnTo>
                    <a:pt x="321" y="25"/>
                  </a:lnTo>
                  <a:lnTo>
                    <a:pt x="321" y="25"/>
                  </a:lnTo>
                  <a:lnTo>
                    <a:pt x="321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2"/>
            <p:cNvSpPr>
              <a:spLocks/>
            </p:cNvSpPr>
            <p:nvPr/>
          </p:nvSpPr>
          <p:spPr bwMode="auto">
            <a:xfrm>
              <a:off x="3815" y="1306"/>
              <a:ext cx="114" cy="164"/>
            </a:xfrm>
            <a:custGeom>
              <a:avLst/>
              <a:gdLst/>
              <a:ahLst/>
              <a:cxnLst>
                <a:cxn ang="0">
                  <a:pos x="225" y="21"/>
                </a:cxn>
                <a:cxn ang="0">
                  <a:pos x="150" y="97"/>
                </a:cxn>
                <a:cxn ang="0">
                  <a:pos x="105" y="147"/>
                </a:cxn>
                <a:cxn ang="0">
                  <a:pos x="71" y="196"/>
                </a:cxn>
                <a:cxn ang="0">
                  <a:pos x="24" y="319"/>
                </a:cxn>
                <a:cxn ang="0">
                  <a:pos x="10" y="328"/>
                </a:cxn>
                <a:cxn ang="0">
                  <a:pos x="0" y="312"/>
                </a:cxn>
                <a:cxn ang="0">
                  <a:pos x="18" y="239"/>
                </a:cxn>
                <a:cxn ang="0">
                  <a:pos x="41" y="176"/>
                </a:cxn>
                <a:cxn ang="0">
                  <a:pos x="72" y="120"/>
                </a:cxn>
                <a:cxn ang="0">
                  <a:pos x="92" y="92"/>
                </a:cxn>
                <a:cxn ang="0">
                  <a:pos x="117" y="64"/>
                </a:cxn>
                <a:cxn ang="0">
                  <a:pos x="162" y="29"/>
                </a:cxn>
                <a:cxn ang="0">
                  <a:pos x="210" y="0"/>
                </a:cxn>
                <a:cxn ang="0">
                  <a:pos x="228" y="3"/>
                </a:cxn>
                <a:cxn ang="0">
                  <a:pos x="225" y="21"/>
                </a:cxn>
                <a:cxn ang="0">
                  <a:pos x="225" y="21"/>
                </a:cxn>
                <a:cxn ang="0">
                  <a:pos x="225" y="21"/>
                </a:cxn>
              </a:cxnLst>
              <a:rect l="0" t="0" r="r" b="b"/>
              <a:pathLst>
                <a:path w="228" h="328">
                  <a:moveTo>
                    <a:pt x="225" y="21"/>
                  </a:moveTo>
                  <a:lnTo>
                    <a:pt x="150" y="97"/>
                  </a:lnTo>
                  <a:lnTo>
                    <a:pt x="105" y="147"/>
                  </a:lnTo>
                  <a:lnTo>
                    <a:pt x="71" y="196"/>
                  </a:lnTo>
                  <a:lnTo>
                    <a:pt x="24" y="319"/>
                  </a:lnTo>
                  <a:lnTo>
                    <a:pt x="10" y="328"/>
                  </a:lnTo>
                  <a:lnTo>
                    <a:pt x="0" y="312"/>
                  </a:lnTo>
                  <a:lnTo>
                    <a:pt x="18" y="239"/>
                  </a:lnTo>
                  <a:lnTo>
                    <a:pt x="41" y="176"/>
                  </a:lnTo>
                  <a:lnTo>
                    <a:pt x="72" y="120"/>
                  </a:lnTo>
                  <a:lnTo>
                    <a:pt x="92" y="92"/>
                  </a:lnTo>
                  <a:lnTo>
                    <a:pt x="117" y="64"/>
                  </a:lnTo>
                  <a:lnTo>
                    <a:pt x="162" y="29"/>
                  </a:lnTo>
                  <a:lnTo>
                    <a:pt x="210" y="0"/>
                  </a:lnTo>
                  <a:lnTo>
                    <a:pt x="228" y="3"/>
                  </a:lnTo>
                  <a:lnTo>
                    <a:pt x="225" y="21"/>
                  </a:lnTo>
                  <a:lnTo>
                    <a:pt x="225" y="21"/>
                  </a:lnTo>
                  <a:lnTo>
                    <a:pt x="225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3"/>
            <p:cNvSpPr>
              <a:spLocks/>
            </p:cNvSpPr>
            <p:nvPr/>
          </p:nvSpPr>
          <p:spPr bwMode="auto">
            <a:xfrm>
              <a:off x="3504" y="898"/>
              <a:ext cx="87" cy="271"/>
            </a:xfrm>
            <a:custGeom>
              <a:avLst/>
              <a:gdLst/>
              <a:ahLst/>
              <a:cxnLst>
                <a:cxn ang="0">
                  <a:pos x="109" y="22"/>
                </a:cxn>
                <a:cxn ang="0">
                  <a:pos x="45" y="104"/>
                </a:cxn>
                <a:cxn ang="0">
                  <a:pos x="38" y="212"/>
                </a:cxn>
                <a:cxn ang="0">
                  <a:pos x="41" y="235"/>
                </a:cxn>
                <a:cxn ang="0">
                  <a:pos x="152" y="445"/>
                </a:cxn>
                <a:cxn ang="0">
                  <a:pos x="134" y="493"/>
                </a:cxn>
                <a:cxn ang="0">
                  <a:pos x="144" y="511"/>
                </a:cxn>
                <a:cxn ang="0">
                  <a:pos x="162" y="517"/>
                </a:cxn>
                <a:cxn ang="0">
                  <a:pos x="174" y="531"/>
                </a:cxn>
                <a:cxn ang="0">
                  <a:pos x="160" y="544"/>
                </a:cxn>
                <a:cxn ang="0">
                  <a:pos x="111" y="536"/>
                </a:cxn>
                <a:cxn ang="0">
                  <a:pos x="81" y="503"/>
                </a:cxn>
                <a:cxn ang="0">
                  <a:pos x="88" y="471"/>
                </a:cxn>
                <a:cxn ang="0">
                  <a:pos x="96" y="440"/>
                </a:cxn>
                <a:cxn ang="0">
                  <a:pos x="94" y="385"/>
                </a:cxn>
                <a:cxn ang="0">
                  <a:pos x="74" y="339"/>
                </a:cxn>
                <a:cxn ang="0">
                  <a:pos x="43" y="294"/>
                </a:cxn>
                <a:cxn ang="0">
                  <a:pos x="10" y="246"/>
                </a:cxn>
                <a:cxn ang="0">
                  <a:pos x="0" y="217"/>
                </a:cxn>
                <a:cxn ang="0">
                  <a:pos x="0" y="152"/>
                </a:cxn>
                <a:cxn ang="0">
                  <a:pos x="13" y="94"/>
                </a:cxn>
                <a:cxn ang="0">
                  <a:pos x="45" y="43"/>
                </a:cxn>
                <a:cxn ang="0">
                  <a:pos x="94" y="0"/>
                </a:cxn>
                <a:cxn ang="0">
                  <a:pos x="112" y="3"/>
                </a:cxn>
                <a:cxn ang="0">
                  <a:pos x="109" y="22"/>
                </a:cxn>
                <a:cxn ang="0">
                  <a:pos x="109" y="22"/>
                </a:cxn>
                <a:cxn ang="0">
                  <a:pos x="109" y="22"/>
                </a:cxn>
              </a:cxnLst>
              <a:rect l="0" t="0" r="r" b="b"/>
              <a:pathLst>
                <a:path w="174" h="544">
                  <a:moveTo>
                    <a:pt x="109" y="22"/>
                  </a:moveTo>
                  <a:lnTo>
                    <a:pt x="45" y="104"/>
                  </a:lnTo>
                  <a:lnTo>
                    <a:pt x="38" y="212"/>
                  </a:lnTo>
                  <a:lnTo>
                    <a:pt x="41" y="235"/>
                  </a:lnTo>
                  <a:lnTo>
                    <a:pt x="152" y="445"/>
                  </a:lnTo>
                  <a:lnTo>
                    <a:pt x="134" y="493"/>
                  </a:lnTo>
                  <a:lnTo>
                    <a:pt x="144" y="511"/>
                  </a:lnTo>
                  <a:lnTo>
                    <a:pt x="162" y="517"/>
                  </a:lnTo>
                  <a:lnTo>
                    <a:pt x="174" y="531"/>
                  </a:lnTo>
                  <a:lnTo>
                    <a:pt x="160" y="544"/>
                  </a:lnTo>
                  <a:lnTo>
                    <a:pt x="111" y="536"/>
                  </a:lnTo>
                  <a:lnTo>
                    <a:pt x="81" y="503"/>
                  </a:lnTo>
                  <a:lnTo>
                    <a:pt x="88" y="471"/>
                  </a:lnTo>
                  <a:lnTo>
                    <a:pt x="96" y="440"/>
                  </a:lnTo>
                  <a:lnTo>
                    <a:pt x="94" y="385"/>
                  </a:lnTo>
                  <a:lnTo>
                    <a:pt x="74" y="339"/>
                  </a:lnTo>
                  <a:lnTo>
                    <a:pt x="43" y="294"/>
                  </a:lnTo>
                  <a:lnTo>
                    <a:pt x="10" y="246"/>
                  </a:lnTo>
                  <a:lnTo>
                    <a:pt x="0" y="217"/>
                  </a:lnTo>
                  <a:lnTo>
                    <a:pt x="0" y="152"/>
                  </a:lnTo>
                  <a:lnTo>
                    <a:pt x="13" y="94"/>
                  </a:lnTo>
                  <a:lnTo>
                    <a:pt x="45" y="43"/>
                  </a:lnTo>
                  <a:lnTo>
                    <a:pt x="94" y="0"/>
                  </a:lnTo>
                  <a:lnTo>
                    <a:pt x="112" y="3"/>
                  </a:lnTo>
                  <a:lnTo>
                    <a:pt x="109" y="22"/>
                  </a:lnTo>
                  <a:lnTo>
                    <a:pt x="109" y="22"/>
                  </a:lnTo>
                  <a:lnTo>
                    <a:pt x="109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4"/>
            <p:cNvSpPr>
              <a:spLocks/>
            </p:cNvSpPr>
            <p:nvPr/>
          </p:nvSpPr>
          <p:spPr bwMode="auto">
            <a:xfrm>
              <a:off x="3556" y="913"/>
              <a:ext cx="71" cy="225"/>
            </a:xfrm>
            <a:custGeom>
              <a:avLst/>
              <a:gdLst/>
              <a:ahLst/>
              <a:cxnLst>
                <a:cxn ang="0">
                  <a:pos x="63" y="19"/>
                </a:cxn>
                <a:cxn ang="0">
                  <a:pos x="55" y="76"/>
                </a:cxn>
                <a:cxn ang="0">
                  <a:pos x="63" y="136"/>
                </a:cxn>
                <a:cxn ang="0">
                  <a:pos x="70" y="171"/>
                </a:cxn>
                <a:cxn ang="0">
                  <a:pos x="86" y="199"/>
                </a:cxn>
                <a:cxn ang="0">
                  <a:pos x="123" y="258"/>
                </a:cxn>
                <a:cxn ang="0">
                  <a:pos x="141" y="346"/>
                </a:cxn>
                <a:cxn ang="0">
                  <a:pos x="142" y="389"/>
                </a:cxn>
                <a:cxn ang="0">
                  <a:pos x="141" y="437"/>
                </a:cxn>
                <a:cxn ang="0">
                  <a:pos x="127" y="450"/>
                </a:cxn>
                <a:cxn ang="0">
                  <a:pos x="114" y="437"/>
                </a:cxn>
                <a:cxn ang="0">
                  <a:pos x="113" y="351"/>
                </a:cxn>
                <a:cxn ang="0">
                  <a:pos x="94" y="268"/>
                </a:cxn>
                <a:cxn ang="0">
                  <a:pos x="71" y="234"/>
                </a:cxn>
                <a:cxn ang="0">
                  <a:pos x="40" y="205"/>
                </a:cxn>
                <a:cxn ang="0">
                  <a:pos x="0" y="141"/>
                </a:cxn>
                <a:cxn ang="0">
                  <a:pos x="10" y="75"/>
                </a:cxn>
                <a:cxn ang="0">
                  <a:pos x="40" y="9"/>
                </a:cxn>
                <a:cxn ang="0">
                  <a:pos x="56" y="0"/>
                </a:cxn>
                <a:cxn ang="0">
                  <a:pos x="63" y="19"/>
                </a:cxn>
                <a:cxn ang="0">
                  <a:pos x="63" y="19"/>
                </a:cxn>
                <a:cxn ang="0">
                  <a:pos x="63" y="19"/>
                </a:cxn>
              </a:cxnLst>
              <a:rect l="0" t="0" r="r" b="b"/>
              <a:pathLst>
                <a:path w="142" h="450">
                  <a:moveTo>
                    <a:pt x="63" y="19"/>
                  </a:moveTo>
                  <a:lnTo>
                    <a:pt x="55" y="76"/>
                  </a:lnTo>
                  <a:lnTo>
                    <a:pt x="63" y="136"/>
                  </a:lnTo>
                  <a:lnTo>
                    <a:pt x="70" y="171"/>
                  </a:lnTo>
                  <a:lnTo>
                    <a:pt x="86" y="199"/>
                  </a:lnTo>
                  <a:lnTo>
                    <a:pt x="123" y="258"/>
                  </a:lnTo>
                  <a:lnTo>
                    <a:pt x="141" y="346"/>
                  </a:lnTo>
                  <a:lnTo>
                    <a:pt x="142" y="389"/>
                  </a:lnTo>
                  <a:lnTo>
                    <a:pt x="141" y="437"/>
                  </a:lnTo>
                  <a:lnTo>
                    <a:pt x="127" y="450"/>
                  </a:lnTo>
                  <a:lnTo>
                    <a:pt x="114" y="437"/>
                  </a:lnTo>
                  <a:lnTo>
                    <a:pt x="113" y="351"/>
                  </a:lnTo>
                  <a:lnTo>
                    <a:pt x="94" y="268"/>
                  </a:lnTo>
                  <a:lnTo>
                    <a:pt x="71" y="234"/>
                  </a:lnTo>
                  <a:lnTo>
                    <a:pt x="40" y="205"/>
                  </a:lnTo>
                  <a:lnTo>
                    <a:pt x="0" y="141"/>
                  </a:lnTo>
                  <a:lnTo>
                    <a:pt x="10" y="75"/>
                  </a:lnTo>
                  <a:lnTo>
                    <a:pt x="40" y="9"/>
                  </a:lnTo>
                  <a:lnTo>
                    <a:pt x="56" y="0"/>
                  </a:lnTo>
                  <a:lnTo>
                    <a:pt x="63" y="19"/>
                  </a:lnTo>
                  <a:lnTo>
                    <a:pt x="63" y="19"/>
                  </a:lnTo>
                  <a:lnTo>
                    <a:pt x="63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3594" y="869"/>
              <a:ext cx="144" cy="315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" y="8"/>
                </a:cxn>
                <a:cxn ang="0">
                  <a:pos x="81" y="32"/>
                </a:cxn>
                <a:cxn ang="0">
                  <a:pos x="121" y="104"/>
                </a:cxn>
                <a:cxn ang="0">
                  <a:pos x="151" y="170"/>
                </a:cxn>
                <a:cxn ang="0">
                  <a:pos x="182" y="242"/>
                </a:cxn>
                <a:cxn ang="0">
                  <a:pos x="205" y="294"/>
                </a:cxn>
                <a:cxn ang="0">
                  <a:pos x="238" y="403"/>
                </a:cxn>
                <a:cxn ang="0">
                  <a:pos x="270" y="514"/>
                </a:cxn>
                <a:cxn ang="0">
                  <a:pos x="280" y="547"/>
                </a:cxn>
                <a:cxn ang="0">
                  <a:pos x="288" y="592"/>
                </a:cxn>
                <a:cxn ang="0">
                  <a:pos x="285" y="628"/>
                </a:cxn>
                <a:cxn ang="0">
                  <a:pos x="247" y="632"/>
                </a:cxn>
                <a:cxn ang="0">
                  <a:pos x="225" y="561"/>
                </a:cxn>
                <a:cxn ang="0">
                  <a:pos x="222" y="493"/>
                </a:cxn>
                <a:cxn ang="0">
                  <a:pos x="189" y="480"/>
                </a:cxn>
                <a:cxn ang="0">
                  <a:pos x="205" y="432"/>
                </a:cxn>
                <a:cxn ang="0">
                  <a:pos x="177" y="341"/>
                </a:cxn>
                <a:cxn ang="0">
                  <a:pos x="159" y="284"/>
                </a:cxn>
                <a:cxn ang="0">
                  <a:pos x="147" y="251"/>
                </a:cxn>
                <a:cxn ang="0">
                  <a:pos x="86" y="106"/>
                </a:cxn>
                <a:cxn ang="0">
                  <a:pos x="60" y="51"/>
                </a:cxn>
                <a:cxn ang="0">
                  <a:pos x="40" y="33"/>
                </a:cxn>
                <a:cxn ang="0">
                  <a:pos x="12" y="27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88" h="632">
                  <a:moveTo>
                    <a:pt x="13" y="0"/>
                  </a:moveTo>
                  <a:lnTo>
                    <a:pt x="51" y="8"/>
                  </a:lnTo>
                  <a:lnTo>
                    <a:pt x="81" y="32"/>
                  </a:lnTo>
                  <a:lnTo>
                    <a:pt x="121" y="104"/>
                  </a:lnTo>
                  <a:lnTo>
                    <a:pt x="151" y="170"/>
                  </a:lnTo>
                  <a:lnTo>
                    <a:pt x="182" y="242"/>
                  </a:lnTo>
                  <a:lnTo>
                    <a:pt x="205" y="294"/>
                  </a:lnTo>
                  <a:lnTo>
                    <a:pt x="238" y="403"/>
                  </a:lnTo>
                  <a:lnTo>
                    <a:pt x="270" y="514"/>
                  </a:lnTo>
                  <a:lnTo>
                    <a:pt x="280" y="547"/>
                  </a:lnTo>
                  <a:lnTo>
                    <a:pt x="288" y="592"/>
                  </a:lnTo>
                  <a:lnTo>
                    <a:pt x="285" y="628"/>
                  </a:lnTo>
                  <a:lnTo>
                    <a:pt x="247" y="632"/>
                  </a:lnTo>
                  <a:lnTo>
                    <a:pt x="225" y="561"/>
                  </a:lnTo>
                  <a:lnTo>
                    <a:pt x="222" y="493"/>
                  </a:lnTo>
                  <a:lnTo>
                    <a:pt x="189" y="480"/>
                  </a:lnTo>
                  <a:lnTo>
                    <a:pt x="205" y="432"/>
                  </a:lnTo>
                  <a:lnTo>
                    <a:pt x="177" y="341"/>
                  </a:lnTo>
                  <a:lnTo>
                    <a:pt x="159" y="284"/>
                  </a:lnTo>
                  <a:lnTo>
                    <a:pt x="147" y="251"/>
                  </a:lnTo>
                  <a:lnTo>
                    <a:pt x="86" y="106"/>
                  </a:lnTo>
                  <a:lnTo>
                    <a:pt x="60" y="51"/>
                  </a:lnTo>
                  <a:lnTo>
                    <a:pt x="40" y="33"/>
                  </a:lnTo>
                  <a:lnTo>
                    <a:pt x="12" y="27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3613" y="1102"/>
              <a:ext cx="67" cy="27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119" y="5"/>
                </a:cxn>
                <a:cxn ang="0">
                  <a:pos x="134" y="16"/>
                </a:cxn>
                <a:cxn ang="0">
                  <a:pos x="123" y="31"/>
                </a:cxn>
                <a:cxn ang="0">
                  <a:pos x="75" y="46"/>
                </a:cxn>
                <a:cxn ang="0">
                  <a:pos x="25" y="53"/>
                </a:cxn>
                <a:cxn ang="0">
                  <a:pos x="0" y="25"/>
                </a:cxn>
                <a:cxn ang="0">
                  <a:pos x="10" y="7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34" h="53">
                  <a:moveTo>
                    <a:pt x="30" y="0"/>
                  </a:moveTo>
                  <a:lnTo>
                    <a:pt x="119" y="5"/>
                  </a:lnTo>
                  <a:lnTo>
                    <a:pt x="134" y="16"/>
                  </a:lnTo>
                  <a:lnTo>
                    <a:pt x="123" y="31"/>
                  </a:lnTo>
                  <a:lnTo>
                    <a:pt x="75" y="46"/>
                  </a:lnTo>
                  <a:lnTo>
                    <a:pt x="25" y="53"/>
                  </a:lnTo>
                  <a:lnTo>
                    <a:pt x="0" y="25"/>
                  </a:lnTo>
                  <a:lnTo>
                    <a:pt x="10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3533" y="804"/>
              <a:ext cx="56" cy="88"/>
            </a:xfrm>
            <a:custGeom>
              <a:avLst/>
              <a:gdLst/>
              <a:ahLst/>
              <a:cxnLst>
                <a:cxn ang="0">
                  <a:pos x="63" y="169"/>
                </a:cxn>
                <a:cxn ang="0">
                  <a:pos x="40" y="103"/>
                </a:cxn>
                <a:cxn ang="0">
                  <a:pos x="5" y="45"/>
                </a:cxn>
                <a:cxn ang="0">
                  <a:pos x="0" y="30"/>
                </a:cxn>
                <a:cxn ang="0">
                  <a:pos x="11" y="22"/>
                </a:cxn>
                <a:cxn ang="0">
                  <a:pos x="78" y="0"/>
                </a:cxn>
                <a:cxn ang="0">
                  <a:pos x="109" y="2"/>
                </a:cxn>
                <a:cxn ang="0">
                  <a:pos x="112" y="13"/>
                </a:cxn>
                <a:cxn ang="0">
                  <a:pos x="40" y="43"/>
                </a:cxn>
                <a:cxn ang="0">
                  <a:pos x="86" y="159"/>
                </a:cxn>
                <a:cxn ang="0">
                  <a:pos x="79" y="175"/>
                </a:cxn>
                <a:cxn ang="0">
                  <a:pos x="63" y="169"/>
                </a:cxn>
                <a:cxn ang="0">
                  <a:pos x="63" y="169"/>
                </a:cxn>
                <a:cxn ang="0">
                  <a:pos x="63" y="169"/>
                </a:cxn>
              </a:cxnLst>
              <a:rect l="0" t="0" r="r" b="b"/>
              <a:pathLst>
                <a:path w="112" h="175">
                  <a:moveTo>
                    <a:pt x="63" y="169"/>
                  </a:moveTo>
                  <a:lnTo>
                    <a:pt x="40" y="103"/>
                  </a:lnTo>
                  <a:lnTo>
                    <a:pt x="5" y="45"/>
                  </a:lnTo>
                  <a:lnTo>
                    <a:pt x="0" y="30"/>
                  </a:lnTo>
                  <a:lnTo>
                    <a:pt x="11" y="22"/>
                  </a:lnTo>
                  <a:lnTo>
                    <a:pt x="78" y="0"/>
                  </a:lnTo>
                  <a:lnTo>
                    <a:pt x="109" y="2"/>
                  </a:lnTo>
                  <a:lnTo>
                    <a:pt x="112" y="13"/>
                  </a:lnTo>
                  <a:lnTo>
                    <a:pt x="40" y="43"/>
                  </a:lnTo>
                  <a:lnTo>
                    <a:pt x="86" y="159"/>
                  </a:lnTo>
                  <a:lnTo>
                    <a:pt x="79" y="175"/>
                  </a:lnTo>
                  <a:lnTo>
                    <a:pt x="63" y="169"/>
                  </a:lnTo>
                  <a:lnTo>
                    <a:pt x="63" y="169"/>
                  </a:lnTo>
                  <a:lnTo>
                    <a:pt x="63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3584" y="802"/>
              <a:ext cx="23" cy="82"/>
            </a:xfrm>
            <a:custGeom>
              <a:avLst/>
              <a:gdLst/>
              <a:ahLst/>
              <a:cxnLst>
                <a:cxn ang="0">
                  <a:pos x="27" y="50"/>
                </a:cxn>
                <a:cxn ang="0">
                  <a:pos x="28" y="86"/>
                </a:cxn>
                <a:cxn ang="0">
                  <a:pos x="47" y="142"/>
                </a:cxn>
                <a:cxn ang="0">
                  <a:pos x="37" y="164"/>
                </a:cxn>
                <a:cxn ang="0">
                  <a:pos x="12" y="159"/>
                </a:cxn>
                <a:cxn ang="0">
                  <a:pos x="0" y="106"/>
                </a:cxn>
                <a:cxn ang="0">
                  <a:pos x="2" y="58"/>
                </a:cxn>
                <a:cxn ang="0">
                  <a:pos x="22" y="0"/>
                </a:cxn>
                <a:cxn ang="0">
                  <a:pos x="27" y="50"/>
                </a:cxn>
                <a:cxn ang="0">
                  <a:pos x="27" y="50"/>
                </a:cxn>
                <a:cxn ang="0">
                  <a:pos x="27" y="50"/>
                </a:cxn>
              </a:cxnLst>
              <a:rect l="0" t="0" r="r" b="b"/>
              <a:pathLst>
                <a:path w="47" h="164">
                  <a:moveTo>
                    <a:pt x="27" y="50"/>
                  </a:moveTo>
                  <a:lnTo>
                    <a:pt x="28" y="86"/>
                  </a:lnTo>
                  <a:lnTo>
                    <a:pt x="47" y="142"/>
                  </a:lnTo>
                  <a:lnTo>
                    <a:pt x="37" y="164"/>
                  </a:lnTo>
                  <a:lnTo>
                    <a:pt x="12" y="159"/>
                  </a:lnTo>
                  <a:lnTo>
                    <a:pt x="0" y="106"/>
                  </a:lnTo>
                  <a:lnTo>
                    <a:pt x="2" y="58"/>
                  </a:lnTo>
                  <a:lnTo>
                    <a:pt x="22" y="0"/>
                  </a:lnTo>
                  <a:lnTo>
                    <a:pt x="27" y="50"/>
                  </a:lnTo>
                  <a:lnTo>
                    <a:pt x="27" y="50"/>
                  </a:lnTo>
                  <a:lnTo>
                    <a:pt x="27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59"/>
            <p:cNvSpPr>
              <a:spLocks/>
            </p:cNvSpPr>
            <p:nvPr/>
          </p:nvSpPr>
          <p:spPr bwMode="auto">
            <a:xfrm>
              <a:off x="3623" y="1132"/>
              <a:ext cx="33" cy="6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38" y="35"/>
                </a:cxn>
                <a:cxn ang="0">
                  <a:pos x="51" y="62"/>
                </a:cxn>
                <a:cxn ang="0">
                  <a:pos x="66" y="98"/>
                </a:cxn>
                <a:cxn ang="0">
                  <a:pos x="61" y="121"/>
                </a:cxn>
                <a:cxn ang="0">
                  <a:pos x="43" y="113"/>
                </a:cxn>
                <a:cxn ang="0">
                  <a:pos x="20" y="76"/>
                </a:cxn>
                <a:cxn ang="0">
                  <a:pos x="0" y="42"/>
                </a:cxn>
                <a:cxn ang="0">
                  <a:pos x="0" y="19"/>
                </a:cxn>
                <a:cxn ang="0">
                  <a:pos x="13" y="0"/>
                </a:cxn>
                <a:cxn ang="0">
                  <a:pos x="31" y="14"/>
                </a:cxn>
                <a:cxn ang="0">
                  <a:pos x="31" y="14"/>
                </a:cxn>
                <a:cxn ang="0">
                  <a:pos x="31" y="14"/>
                </a:cxn>
              </a:cxnLst>
              <a:rect l="0" t="0" r="r" b="b"/>
              <a:pathLst>
                <a:path w="66" h="121">
                  <a:moveTo>
                    <a:pt x="31" y="14"/>
                  </a:moveTo>
                  <a:lnTo>
                    <a:pt x="38" y="35"/>
                  </a:lnTo>
                  <a:lnTo>
                    <a:pt x="51" y="62"/>
                  </a:lnTo>
                  <a:lnTo>
                    <a:pt x="66" y="98"/>
                  </a:lnTo>
                  <a:lnTo>
                    <a:pt x="61" y="121"/>
                  </a:lnTo>
                  <a:lnTo>
                    <a:pt x="43" y="113"/>
                  </a:lnTo>
                  <a:lnTo>
                    <a:pt x="20" y="76"/>
                  </a:lnTo>
                  <a:lnTo>
                    <a:pt x="0" y="42"/>
                  </a:lnTo>
                  <a:lnTo>
                    <a:pt x="0" y="19"/>
                  </a:lnTo>
                  <a:lnTo>
                    <a:pt x="13" y="0"/>
                  </a:lnTo>
                  <a:lnTo>
                    <a:pt x="31" y="14"/>
                  </a:lnTo>
                  <a:lnTo>
                    <a:pt x="31" y="14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0"/>
            <p:cNvSpPr>
              <a:spLocks/>
            </p:cNvSpPr>
            <p:nvPr/>
          </p:nvSpPr>
          <p:spPr bwMode="auto">
            <a:xfrm>
              <a:off x="3644" y="1092"/>
              <a:ext cx="400" cy="131"/>
            </a:xfrm>
            <a:custGeom>
              <a:avLst/>
              <a:gdLst/>
              <a:ahLst/>
              <a:cxnLst>
                <a:cxn ang="0">
                  <a:pos x="647" y="0"/>
                </a:cxn>
                <a:cxn ang="0">
                  <a:pos x="746" y="32"/>
                </a:cxn>
                <a:cxn ang="0">
                  <a:pos x="799" y="78"/>
                </a:cxn>
                <a:cxn ang="0">
                  <a:pos x="801" y="129"/>
                </a:cxn>
                <a:cxn ang="0">
                  <a:pos x="781" y="164"/>
                </a:cxn>
                <a:cxn ang="0">
                  <a:pos x="749" y="184"/>
                </a:cxn>
                <a:cxn ang="0">
                  <a:pos x="696" y="207"/>
                </a:cxn>
                <a:cxn ang="0">
                  <a:pos x="645" y="222"/>
                </a:cxn>
                <a:cxn ang="0">
                  <a:pos x="533" y="243"/>
                </a:cxn>
                <a:cxn ang="0">
                  <a:pos x="354" y="263"/>
                </a:cxn>
                <a:cxn ang="0">
                  <a:pos x="14" y="245"/>
                </a:cxn>
                <a:cxn ang="0">
                  <a:pos x="0" y="232"/>
                </a:cxn>
                <a:cxn ang="0">
                  <a:pos x="14" y="219"/>
                </a:cxn>
                <a:cxn ang="0">
                  <a:pos x="182" y="209"/>
                </a:cxn>
                <a:cxn ang="0">
                  <a:pos x="353" y="196"/>
                </a:cxn>
                <a:cxn ang="0">
                  <a:pos x="520" y="176"/>
                </a:cxn>
                <a:cxn ang="0">
                  <a:pos x="706" y="131"/>
                </a:cxn>
                <a:cxn ang="0">
                  <a:pos x="748" y="115"/>
                </a:cxn>
                <a:cxn ang="0">
                  <a:pos x="754" y="91"/>
                </a:cxn>
                <a:cxn ang="0">
                  <a:pos x="731" y="70"/>
                </a:cxn>
                <a:cxn ang="0">
                  <a:pos x="703" y="53"/>
                </a:cxn>
                <a:cxn ang="0">
                  <a:pos x="672" y="42"/>
                </a:cxn>
                <a:cxn ang="0">
                  <a:pos x="635" y="43"/>
                </a:cxn>
                <a:cxn ang="0">
                  <a:pos x="629" y="20"/>
                </a:cxn>
                <a:cxn ang="0">
                  <a:pos x="647" y="0"/>
                </a:cxn>
                <a:cxn ang="0">
                  <a:pos x="647" y="0"/>
                </a:cxn>
                <a:cxn ang="0">
                  <a:pos x="647" y="0"/>
                </a:cxn>
              </a:cxnLst>
              <a:rect l="0" t="0" r="r" b="b"/>
              <a:pathLst>
                <a:path w="801" h="263">
                  <a:moveTo>
                    <a:pt x="647" y="0"/>
                  </a:moveTo>
                  <a:lnTo>
                    <a:pt x="746" y="32"/>
                  </a:lnTo>
                  <a:lnTo>
                    <a:pt x="799" y="78"/>
                  </a:lnTo>
                  <a:lnTo>
                    <a:pt x="801" y="129"/>
                  </a:lnTo>
                  <a:lnTo>
                    <a:pt x="781" y="164"/>
                  </a:lnTo>
                  <a:lnTo>
                    <a:pt x="749" y="184"/>
                  </a:lnTo>
                  <a:lnTo>
                    <a:pt x="696" y="207"/>
                  </a:lnTo>
                  <a:lnTo>
                    <a:pt x="645" y="222"/>
                  </a:lnTo>
                  <a:lnTo>
                    <a:pt x="533" y="243"/>
                  </a:lnTo>
                  <a:lnTo>
                    <a:pt x="354" y="263"/>
                  </a:lnTo>
                  <a:lnTo>
                    <a:pt x="14" y="245"/>
                  </a:lnTo>
                  <a:lnTo>
                    <a:pt x="0" y="232"/>
                  </a:lnTo>
                  <a:lnTo>
                    <a:pt x="14" y="219"/>
                  </a:lnTo>
                  <a:lnTo>
                    <a:pt x="182" y="209"/>
                  </a:lnTo>
                  <a:lnTo>
                    <a:pt x="353" y="196"/>
                  </a:lnTo>
                  <a:lnTo>
                    <a:pt x="520" y="176"/>
                  </a:lnTo>
                  <a:lnTo>
                    <a:pt x="706" y="131"/>
                  </a:lnTo>
                  <a:lnTo>
                    <a:pt x="748" y="115"/>
                  </a:lnTo>
                  <a:lnTo>
                    <a:pt x="754" y="91"/>
                  </a:lnTo>
                  <a:lnTo>
                    <a:pt x="731" y="70"/>
                  </a:lnTo>
                  <a:lnTo>
                    <a:pt x="703" y="53"/>
                  </a:lnTo>
                  <a:lnTo>
                    <a:pt x="672" y="42"/>
                  </a:lnTo>
                  <a:lnTo>
                    <a:pt x="635" y="43"/>
                  </a:lnTo>
                  <a:lnTo>
                    <a:pt x="629" y="20"/>
                  </a:lnTo>
                  <a:lnTo>
                    <a:pt x="647" y="0"/>
                  </a:lnTo>
                  <a:lnTo>
                    <a:pt x="647" y="0"/>
                  </a:lnTo>
                  <a:lnTo>
                    <a:pt x="64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1"/>
            <p:cNvSpPr>
              <a:spLocks/>
            </p:cNvSpPr>
            <p:nvPr/>
          </p:nvSpPr>
          <p:spPr bwMode="auto">
            <a:xfrm>
              <a:off x="3852" y="744"/>
              <a:ext cx="99" cy="93"/>
            </a:xfrm>
            <a:custGeom>
              <a:avLst/>
              <a:gdLst/>
              <a:ahLst/>
              <a:cxnLst>
                <a:cxn ang="0">
                  <a:pos x="12" y="133"/>
                </a:cxn>
                <a:cxn ang="0">
                  <a:pos x="0" y="31"/>
                </a:cxn>
                <a:cxn ang="0">
                  <a:pos x="12" y="14"/>
                </a:cxn>
                <a:cxn ang="0">
                  <a:pos x="93" y="0"/>
                </a:cxn>
                <a:cxn ang="0">
                  <a:pos x="172" y="3"/>
                </a:cxn>
                <a:cxn ang="0">
                  <a:pos x="198" y="48"/>
                </a:cxn>
                <a:cxn ang="0">
                  <a:pos x="170" y="109"/>
                </a:cxn>
                <a:cxn ang="0">
                  <a:pos x="136" y="167"/>
                </a:cxn>
                <a:cxn ang="0">
                  <a:pos x="119" y="183"/>
                </a:cxn>
                <a:cxn ang="0">
                  <a:pos x="103" y="186"/>
                </a:cxn>
                <a:cxn ang="0">
                  <a:pos x="99" y="160"/>
                </a:cxn>
                <a:cxn ang="0">
                  <a:pos x="104" y="94"/>
                </a:cxn>
                <a:cxn ang="0">
                  <a:pos x="106" y="31"/>
                </a:cxn>
                <a:cxn ang="0">
                  <a:pos x="28" y="38"/>
                </a:cxn>
                <a:cxn ang="0">
                  <a:pos x="38" y="132"/>
                </a:cxn>
                <a:cxn ang="0">
                  <a:pos x="27" y="147"/>
                </a:cxn>
                <a:cxn ang="0">
                  <a:pos x="12" y="133"/>
                </a:cxn>
                <a:cxn ang="0">
                  <a:pos x="12" y="133"/>
                </a:cxn>
                <a:cxn ang="0">
                  <a:pos x="12" y="133"/>
                </a:cxn>
              </a:cxnLst>
              <a:rect l="0" t="0" r="r" b="b"/>
              <a:pathLst>
                <a:path w="198" h="186">
                  <a:moveTo>
                    <a:pt x="12" y="133"/>
                  </a:moveTo>
                  <a:lnTo>
                    <a:pt x="0" y="31"/>
                  </a:lnTo>
                  <a:lnTo>
                    <a:pt x="12" y="14"/>
                  </a:lnTo>
                  <a:lnTo>
                    <a:pt x="93" y="0"/>
                  </a:lnTo>
                  <a:lnTo>
                    <a:pt x="172" y="3"/>
                  </a:lnTo>
                  <a:lnTo>
                    <a:pt x="198" y="48"/>
                  </a:lnTo>
                  <a:lnTo>
                    <a:pt x="170" y="109"/>
                  </a:lnTo>
                  <a:lnTo>
                    <a:pt x="136" y="167"/>
                  </a:lnTo>
                  <a:lnTo>
                    <a:pt x="119" y="183"/>
                  </a:lnTo>
                  <a:lnTo>
                    <a:pt x="103" y="186"/>
                  </a:lnTo>
                  <a:lnTo>
                    <a:pt x="99" y="160"/>
                  </a:lnTo>
                  <a:lnTo>
                    <a:pt x="104" y="94"/>
                  </a:lnTo>
                  <a:lnTo>
                    <a:pt x="106" y="31"/>
                  </a:lnTo>
                  <a:lnTo>
                    <a:pt x="28" y="38"/>
                  </a:lnTo>
                  <a:lnTo>
                    <a:pt x="38" y="132"/>
                  </a:lnTo>
                  <a:lnTo>
                    <a:pt x="27" y="147"/>
                  </a:lnTo>
                  <a:lnTo>
                    <a:pt x="12" y="133"/>
                  </a:lnTo>
                  <a:lnTo>
                    <a:pt x="12" y="133"/>
                  </a:lnTo>
                  <a:lnTo>
                    <a:pt x="12" y="1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871" y="822"/>
              <a:ext cx="57" cy="28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98" y="10"/>
                </a:cxn>
                <a:cxn ang="0">
                  <a:pos x="114" y="36"/>
                </a:cxn>
                <a:cxn ang="0">
                  <a:pos x="106" y="51"/>
                </a:cxn>
                <a:cxn ang="0">
                  <a:pos x="88" y="54"/>
                </a:cxn>
                <a:cxn ang="0">
                  <a:pos x="10" y="24"/>
                </a:cxn>
                <a:cxn ang="0">
                  <a:pos x="0" y="10"/>
                </a:cxn>
                <a:cxn ang="0">
                  <a:pos x="17" y="0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114" h="54">
                  <a:moveTo>
                    <a:pt x="17" y="0"/>
                  </a:moveTo>
                  <a:lnTo>
                    <a:pt x="98" y="10"/>
                  </a:lnTo>
                  <a:lnTo>
                    <a:pt x="114" y="36"/>
                  </a:lnTo>
                  <a:lnTo>
                    <a:pt x="106" y="51"/>
                  </a:lnTo>
                  <a:lnTo>
                    <a:pt x="88" y="54"/>
                  </a:lnTo>
                  <a:lnTo>
                    <a:pt x="10" y="24"/>
                  </a:lnTo>
                  <a:lnTo>
                    <a:pt x="0" y="1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3855" y="855"/>
              <a:ext cx="73" cy="54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130" y="1"/>
                </a:cxn>
                <a:cxn ang="0">
                  <a:pos x="145" y="13"/>
                </a:cxn>
                <a:cxn ang="0">
                  <a:pos x="139" y="33"/>
                </a:cxn>
                <a:cxn ang="0">
                  <a:pos x="76" y="36"/>
                </a:cxn>
                <a:cxn ang="0">
                  <a:pos x="72" y="46"/>
                </a:cxn>
                <a:cxn ang="0">
                  <a:pos x="91" y="59"/>
                </a:cxn>
                <a:cxn ang="0">
                  <a:pos x="130" y="79"/>
                </a:cxn>
                <a:cxn ang="0">
                  <a:pos x="135" y="96"/>
                </a:cxn>
                <a:cxn ang="0">
                  <a:pos x="127" y="107"/>
                </a:cxn>
                <a:cxn ang="0">
                  <a:pos x="86" y="106"/>
                </a:cxn>
                <a:cxn ang="0">
                  <a:pos x="58" y="86"/>
                </a:cxn>
                <a:cxn ang="0">
                  <a:pos x="28" y="71"/>
                </a:cxn>
                <a:cxn ang="0">
                  <a:pos x="1" y="58"/>
                </a:cxn>
                <a:cxn ang="0">
                  <a:pos x="8" y="38"/>
                </a:cxn>
                <a:cxn ang="0">
                  <a:pos x="34" y="25"/>
                </a:cxn>
                <a:cxn ang="0">
                  <a:pos x="0" y="11"/>
                </a:cxn>
                <a:cxn ang="0">
                  <a:pos x="8" y="3"/>
                </a:cxn>
                <a:cxn ang="0">
                  <a:pos x="48" y="0"/>
                </a:cxn>
                <a:cxn ang="0">
                  <a:pos x="48" y="0"/>
                </a:cxn>
                <a:cxn ang="0">
                  <a:pos x="48" y="0"/>
                </a:cxn>
              </a:cxnLst>
              <a:rect l="0" t="0" r="r" b="b"/>
              <a:pathLst>
                <a:path w="145" h="107">
                  <a:moveTo>
                    <a:pt x="48" y="0"/>
                  </a:moveTo>
                  <a:lnTo>
                    <a:pt x="130" y="1"/>
                  </a:lnTo>
                  <a:lnTo>
                    <a:pt x="145" y="13"/>
                  </a:lnTo>
                  <a:lnTo>
                    <a:pt x="139" y="33"/>
                  </a:lnTo>
                  <a:lnTo>
                    <a:pt x="76" y="36"/>
                  </a:lnTo>
                  <a:lnTo>
                    <a:pt x="72" y="46"/>
                  </a:lnTo>
                  <a:lnTo>
                    <a:pt x="91" y="59"/>
                  </a:lnTo>
                  <a:lnTo>
                    <a:pt x="130" y="79"/>
                  </a:lnTo>
                  <a:lnTo>
                    <a:pt x="135" y="96"/>
                  </a:lnTo>
                  <a:lnTo>
                    <a:pt x="127" y="107"/>
                  </a:lnTo>
                  <a:lnTo>
                    <a:pt x="86" y="106"/>
                  </a:lnTo>
                  <a:lnTo>
                    <a:pt x="58" y="86"/>
                  </a:lnTo>
                  <a:lnTo>
                    <a:pt x="28" y="71"/>
                  </a:lnTo>
                  <a:lnTo>
                    <a:pt x="1" y="58"/>
                  </a:lnTo>
                  <a:lnTo>
                    <a:pt x="8" y="38"/>
                  </a:lnTo>
                  <a:lnTo>
                    <a:pt x="34" y="25"/>
                  </a:lnTo>
                  <a:lnTo>
                    <a:pt x="0" y="11"/>
                  </a:lnTo>
                  <a:lnTo>
                    <a:pt x="8" y="3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4"/>
            <p:cNvSpPr>
              <a:spLocks/>
            </p:cNvSpPr>
            <p:nvPr/>
          </p:nvSpPr>
          <p:spPr bwMode="auto">
            <a:xfrm>
              <a:off x="3851" y="904"/>
              <a:ext cx="56" cy="27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8" y="13"/>
                </a:cxn>
                <a:cxn ang="0">
                  <a:pos x="103" y="23"/>
                </a:cxn>
                <a:cxn ang="0">
                  <a:pos x="111" y="45"/>
                </a:cxn>
                <a:cxn ang="0">
                  <a:pos x="90" y="53"/>
                </a:cxn>
                <a:cxn ang="0">
                  <a:pos x="73" y="50"/>
                </a:cxn>
                <a:cxn ang="0">
                  <a:pos x="12" y="25"/>
                </a:cxn>
                <a:cxn ang="0">
                  <a:pos x="0" y="1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</a:cxnLst>
              <a:rect l="0" t="0" r="r" b="b"/>
              <a:pathLst>
                <a:path w="111" h="53">
                  <a:moveTo>
                    <a:pt x="14" y="0"/>
                  </a:moveTo>
                  <a:lnTo>
                    <a:pt x="88" y="13"/>
                  </a:lnTo>
                  <a:lnTo>
                    <a:pt x="103" y="23"/>
                  </a:lnTo>
                  <a:lnTo>
                    <a:pt x="111" y="45"/>
                  </a:lnTo>
                  <a:lnTo>
                    <a:pt x="90" y="53"/>
                  </a:lnTo>
                  <a:lnTo>
                    <a:pt x="73" y="50"/>
                  </a:lnTo>
                  <a:lnTo>
                    <a:pt x="12" y="25"/>
                  </a:lnTo>
                  <a:lnTo>
                    <a:pt x="0" y="1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5"/>
            <p:cNvSpPr>
              <a:spLocks/>
            </p:cNvSpPr>
            <p:nvPr/>
          </p:nvSpPr>
          <p:spPr bwMode="auto">
            <a:xfrm>
              <a:off x="3840" y="916"/>
              <a:ext cx="70" cy="267"/>
            </a:xfrm>
            <a:custGeom>
              <a:avLst/>
              <a:gdLst/>
              <a:ahLst/>
              <a:cxnLst>
                <a:cxn ang="0">
                  <a:pos x="141" y="24"/>
                </a:cxn>
                <a:cxn ang="0">
                  <a:pos x="101" y="245"/>
                </a:cxn>
                <a:cxn ang="0">
                  <a:pos x="76" y="371"/>
                </a:cxn>
                <a:cxn ang="0">
                  <a:pos x="63" y="523"/>
                </a:cxn>
                <a:cxn ang="0">
                  <a:pos x="52" y="533"/>
                </a:cxn>
                <a:cxn ang="0">
                  <a:pos x="30" y="536"/>
                </a:cxn>
                <a:cxn ang="0">
                  <a:pos x="0" y="524"/>
                </a:cxn>
                <a:cxn ang="0">
                  <a:pos x="23" y="362"/>
                </a:cxn>
                <a:cxn ang="0">
                  <a:pos x="48" y="235"/>
                </a:cxn>
                <a:cxn ang="0">
                  <a:pos x="73" y="123"/>
                </a:cxn>
                <a:cxn ang="0">
                  <a:pos x="104" y="14"/>
                </a:cxn>
                <a:cxn ang="0">
                  <a:pos x="114" y="0"/>
                </a:cxn>
                <a:cxn ang="0">
                  <a:pos x="128" y="0"/>
                </a:cxn>
                <a:cxn ang="0">
                  <a:pos x="141" y="24"/>
                </a:cxn>
                <a:cxn ang="0">
                  <a:pos x="141" y="24"/>
                </a:cxn>
                <a:cxn ang="0">
                  <a:pos x="141" y="24"/>
                </a:cxn>
              </a:cxnLst>
              <a:rect l="0" t="0" r="r" b="b"/>
              <a:pathLst>
                <a:path w="141" h="536">
                  <a:moveTo>
                    <a:pt x="141" y="24"/>
                  </a:moveTo>
                  <a:lnTo>
                    <a:pt x="101" y="245"/>
                  </a:lnTo>
                  <a:lnTo>
                    <a:pt x="76" y="371"/>
                  </a:lnTo>
                  <a:lnTo>
                    <a:pt x="63" y="523"/>
                  </a:lnTo>
                  <a:lnTo>
                    <a:pt x="52" y="533"/>
                  </a:lnTo>
                  <a:lnTo>
                    <a:pt x="30" y="536"/>
                  </a:lnTo>
                  <a:lnTo>
                    <a:pt x="0" y="524"/>
                  </a:lnTo>
                  <a:lnTo>
                    <a:pt x="23" y="362"/>
                  </a:lnTo>
                  <a:lnTo>
                    <a:pt x="48" y="235"/>
                  </a:lnTo>
                  <a:lnTo>
                    <a:pt x="73" y="123"/>
                  </a:lnTo>
                  <a:lnTo>
                    <a:pt x="104" y="14"/>
                  </a:lnTo>
                  <a:lnTo>
                    <a:pt x="114" y="0"/>
                  </a:lnTo>
                  <a:lnTo>
                    <a:pt x="128" y="0"/>
                  </a:lnTo>
                  <a:lnTo>
                    <a:pt x="141" y="24"/>
                  </a:lnTo>
                  <a:lnTo>
                    <a:pt x="141" y="24"/>
                  </a:lnTo>
                  <a:lnTo>
                    <a:pt x="141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6"/>
            <p:cNvSpPr>
              <a:spLocks/>
            </p:cNvSpPr>
            <p:nvPr/>
          </p:nvSpPr>
          <p:spPr bwMode="auto">
            <a:xfrm>
              <a:off x="3792" y="921"/>
              <a:ext cx="63" cy="262"/>
            </a:xfrm>
            <a:custGeom>
              <a:avLst/>
              <a:gdLst/>
              <a:ahLst/>
              <a:cxnLst>
                <a:cxn ang="0">
                  <a:pos x="126" y="17"/>
                </a:cxn>
                <a:cxn ang="0">
                  <a:pos x="45" y="498"/>
                </a:cxn>
                <a:cxn ang="0">
                  <a:pos x="35" y="518"/>
                </a:cxn>
                <a:cxn ang="0">
                  <a:pos x="19" y="524"/>
                </a:cxn>
                <a:cxn ang="0">
                  <a:pos x="0" y="496"/>
                </a:cxn>
                <a:cxn ang="0">
                  <a:pos x="22" y="366"/>
                </a:cxn>
                <a:cxn ang="0">
                  <a:pos x="45" y="253"/>
                </a:cxn>
                <a:cxn ang="0">
                  <a:pos x="71" y="141"/>
                </a:cxn>
                <a:cxn ang="0">
                  <a:pos x="101" y="10"/>
                </a:cxn>
                <a:cxn ang="0">
                  <a:pos x="116" y="0"/>
                </a:cxn>
                <a:cxn ang="0">
                  <a:pos x="126" y="17"/>
                </a:cxn>
                <a:cxn ang="0">
                  <a:pos x="126" y="17"/>
                </a:cxn>
                <a:cxn ang="0">
                  <a:pos x="126" y="17"/>
                </a:cxn>
              </a:cxnLst>
              <a:rect l="0" t="0" r="r" b="b"/>
              <a:pathLst>
                <a:path w="126" h="524">
                  <a:moveTo>
                    <a:pt x="126" y="17"/>
                  </a:moveTo>
                  <a:lnTo>
                    <a:pt x="45" y="498"/>
                  </a:lnTo>
                  <a:lnTo>
                    <a:pt x="35" y="518"/>
                  </a:lnTo>
                  <a:lnTo>
                    <a:pt x="19" y="524"/>
                  </a:lnTo>
                  <a:lnTo>
                    <a:pt x="0" y="496"/>
                  </a:lnTo>
                  <a:lnTo>
                    <a:pt x="22" y="366"/>
                  </a:lnTo>
                  <a:lnTo>
                    <a:pt x="45" y="253"/>
                  </a:lnTo>
                  <a:lnTo>
                    <a:pt x="71" y="141"/>
                  </a:lnTo>
                  <a:lnTo>
                    <a:pt x="101" y="10"/>
                  </a:lnTo>
                  <a:lnTo>
                    <a:pt x="116" y="0"/>
                  </a:lnTo>
                  <a:lnTo>
                    <a:pt x="126" y="17"/>
                  </a:lnTo>
                  <a:lnTo>
                    <a:pt x="126" y="17"/>
                  </a:lnTo>
                  <a:lnTo>
                    <a:pt x="12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929" y="679"/>
              <a:ext cx="123" cy="92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5" y="124"/>
                </a:cxn>
                <a:cxn ang="0">
                  <a:pos x="15" y="67"/>
                </a:cxn>
                <a:cxn ang="0">
                  <a:pos x="122" y="34"/>
                </a:cxn>
                <a:cxn ang="0">
                  <a:pos x="223" y="0"/>
                </a:cxn>
                <a:cxn ang="0">
                  <a:pos x="246" y="6"/>
                </a:cxn>
                <a:cxn ang="0">
                  <a:pos x="240" y="28"/>
                </a:cxn>
                <a:cxn ang="0">
                  <a:pos x="129" y="59"/>
                </a:cxn>
                <a:cxn ang="0">
                  <a:pos x="26" y="91"/>
                </a:cxn>
                <a:cxn ang="0">
                  <a:pos x="31" y="125"/>
                </a:cxn>
                <a:cxn ang="0">
                  <a:pos x="48" y="148"/>
                </a:cxn>
                <a:cxn ang="0">
                  <a:pos x="49" y="170"/>
                </a:cxn>
                <a:cxn ang="0">
                  <a:pos x="35" y="183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</a:cxnLst>
              <a:rect l="0" t="0" r="r" b="b"/>
              <a:pathLst>
                <a:path w="246" h="183">
                  <a:moveTo>
                    <a:pt x="0" y="170"/>
                  </a:moveTo>
                  <a:lnTo>
                    <a:pt x="5" y="124"/>
                  </a:lnTo>
                  <a:lnTo>
                    <a:pt x="15" y="67"/>
                  </a:lnTo>
                  <a:lnTo>
                    <a:pt x="122" y="34"/>
                  </a:lnTo>
                  <a:lnTo>
                    <a:pt x="223" y="0"/>
                  </a:lnTo>
                  <a:lnTo>
                    <a:pt x="246" y="6"/>
                  </a:lnTo>
                  <a:lnTo>
                    <a:pt x="240" y="28"/>
                  </a:lnTo>
                  <a:lnTo>
                    <a:pt x="129" y="59"/>
                  </a:lnTo>
                  <a:lnTo>
                    <a:pt x="26" y="91"/>
                  </a:lnTo>
                  <a:lnTo>
                    <a:pt x="31" y="125"/>
                  </a:lnTo>
                  <a:lnTo>
                    <a:pt x="48" y="148"/>
                  </a:lnTo>
                  <a:lnTo>
                    <a:pt x="49" y="170"/>
                  </a:lnTo>
                  <a:lnTo>
                    <a:pt x="35" y="183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68"/>
            <p:cNvSpPr>
              <a:spLocks/>
            </p:cNvSpPr>
            <p:nvPr/>
          </p:nvSpPr>
          <p:spPr bwMode="auto">
            <a:xfrm>
              <a:off x="4044" y="679"/>
              <a:ext cx="42" cy="8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56" y="81"/>
                </a:cxn>
                <a:cxn ang="0">
                  <a:pos x="84" y="158"/>
                </a:cxn>
                <a:cxn ang="0">
                  <a:pos x="74" y="175"/>
                </a:cxn>
                <a:cxn ang="0">
                  <a:pos x="58" y="165"/>
                </a:cxn>
                <a:cxn ang="0">
                  <a:pos x="29" y="89"/>
                </a:cxn>
                <a:cxn ang="0">
                  <a:pos x="0" y="15"/>
                </a:cxn>
                <a:cxn ang="0">
                  <a:pos x="6" y="0"/>
                </a:cxn>
                <a:cxn ang="0">
                  <a:pos x="24" y="6"/>
                </a:cxn>
                <a:cxn ang="0">
                  <a:pos x="24" y="6"/>
                </a:cxn>
                <a:cxn ang="0">
                  <a:pos x="24" y="6"/>
                </a:cxn>
              </a:cxnLst>
              <a:rect l="0" t="0" r="r" b="b"/>
              <a:pathLst>
                <a:path w="84" h="175">
                  <a:moveTo>
                    <a:pt x="24" y="6"/>
                  </a:moveTo>
                  <a:lnTo>
                    <a:pt x="56" y="81"/>
                  </a:lnTo>
                  <a:lnTo>
                    <a:pt x="84" y="158"/>
                  </a:lnTo>
                  <a:lnTo>
                    <a:pt x="74" y="175"/>
                  </a:lnTo>
                  <a:lnTo>
                    <a:pt x="58" y="165"/>
                  </a:lnTo>
                  <a:lnTo>
                    <a:pt x="29" y="89"/>
                  </a:lnTo>
                  <a:lnTo>
                    <a:pt x="0" y="15"/>
                  </a:lnTo>
                  <a:lnTo>
                    <a:pt x="6" y="0"/>
                  </a:lnTo>
                  <a:lnTo>
                    <a:pt x="24" y="6"/>
                  </a:lnTo>
                  <a:lnTo>
                    <a:pt x="24" y="6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69"/>
            <p:cNvSpPr>
              <a:spLocks/>
            </p:cNvSpPr>
            <p:nvPr/>
          </p:nvSpPr>
          <p:spPr bwMode="auto">
            <a:xfrm>
              <a:off x="3938" y="759"/>
              <a:ext cx="149" cy="400"/>
            </a:xfrm>
            <a:custGeom>
              <a:avLst/>
              <a:gdLst/>
              <a:ahLst/>
              <a:cxnLst>
                <a:cxn ang="0">
                  <a:pos x="298" y="17"/>
                </a:cxn>
                <a:cxn ang="0">
                  <a:pos x="265" y="109"/>
                </a:cxn>
                <a:cxn ang="0">
                  <a:pos x="233" y="187"/>
                </a:cxn>
                <a:cxn ang="0">
                  <a:pos x="203" y="263"/>
                </a:cxn>
                <a:cxn ang="0">
                  <a:pos x="170" y="352"/>
                </a:cxn>
                <a:cxn ang="0">
                  <a:pos x="121" y="524"/>
                </a:cxn>
                <a:cxn ang="0">
                  <a:pos x="103" y="589"/>
                </a:cxn>
                <a:cxn ang="0">
                  <a:pos x="83" y="653"/>
                </a:cxn>
                <a:cxn ang="0">
                  <a:pos x="41" y="782"/>
                </a:cxn>
                <a:cxn ang="0">
                  <a:pos x="17" y="800"/>
                </a:cxn>
                <a:cxn ang="0">
                  <a:pos x="0" y="794"/>
                </a:cxn>
                <a:cxn ang="0">
                  <a:pos x="38" y="665"/>
                </a:cxn>
                <a:cxn ang="0">
                  <a:pos x="74" y="536"/>
                </a:cxn>
                <a:cxn ang="0">
                  <a:pos x="103" y="440"/>
                </a:cxn>
                <a:cxn ang="0">
                  <a:pos x="134" y="347"/>
                </a:cxn>
                <a:cxn ang="0">
                  <a:pos x="169" y="258"/>
                </a:cxn>
                <a:cxn ang="0">
                  <a:pos x="203" y="181"/>
                </a:cxn>
                <a:cxn ang="0">
                  <a:pos x="238" y="101"/>
                </a:cxn>
                <a:cxn ang="0">
                  <a:pos x="273" y="9"/>
                </a:cxn>
                <a:cxn ang="0">
                  <a:pos x="289" y="0"/>
                </a:cxn>
                <a:cxn ang="0">
                  <a:pos x="298" y="17"/>
                </a:cxn>
                <a:cxn ang="0">
                  <a:pos x="298" y="17"/>
                </a:cxn>
                <a:cxn ang="0">
                  <a:pos x="298" y="17"/>
                </a:cxn>
              </a:cxnLst>
              <a:rect l="0" t="0" r="r" b="b"/>
              <a:pathLst>
                <a:path w="298" h="800">
                  <a:moveTo>
                    <a:pt x="298" y="17"/>
                  </a:moveTo>
                  <a:lnTo>
                    <a:pt x="265" y="109"/>
                  </a:lnTo>
                  <a:lnTo>
                    <a:pt x="233" y="187"/>
                  </a:lnTo>
                  <a:lnTo>
                    <a:pt x="203" y="263"/>
                  </a:lnTo>
                  <a:lnTo>
                    <a:pt x="170" y="352"/>
                  </a:lnTo>
                  <a:lnTo>
                    <a:pt x="121" y="524"/>
                  </a:lnTo>
                  <a:lnTo>
                    <a:pt x="103" y="589"/>
                  </a:lnTo>
                  <a:lnTo>
                    <a:pt x="83" y="653"/>
                  </a:lnTo>
                  <a:lnTo>
                    <a:pt x="41" y="782"/>
                  </a:lnTo>
                  <a:lnTo>
                    <a:pt x="17" y="800"/>
                  </a:lnTo>
                  <a:lnTo>
                    <a:pt x="0" y="794"/>
                  </a:lnTo>
                  <a:lnTo>
                    <a:pt x="38" y="665"/>
                  </a:lnTo>
                  <a:lnTo>
                    <a:pt x="74" y="536"/>
                  </a:lnTo>
                  <a:lnTo>
                    <a:pt x="103" y="440"/>
                  </a:lnTo>
                  <a:lnTo>
                    <a:pt x="134" y="347"/>
                  </a:lnTo>
                  <a:lnTo>
                    <a:pt x="169" y="258"/>
                  </a:lnTo>
                  <a:lnTo>
                    <a:pt x="203" y="181"/>
                  </a:lnTo>
                  <a:lnTo>
                    <a:pt x="238" y="101"/>
                  </a:lnTo>
                  <a:lnTo>
                    <a:pt x="273" y="9"/>
                  </a:lnTo>
                  <a:lnTo>
                    <a:pt x="289" y="0"/>
                  </a:lnTo>
                  <a:lnTo>
                    <a:pt x="298" y="17"/>
                  </a:lnTo>
                  <a:lnTo>
                    <a:pt x="298" y="17"/>
                  </a:lnTo>
                  <a:lnTo>
                    <a:pt x="29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0"/>
            <p:cNvSpPr>
              <a:spLocks/>
            </p:cNvSpPr>
            <p:nvPr/>
          </p:nvSpPr>
          <p:spPr bwMode="auto">
            <a:xfrm>
              <a:off x="3907" y="737"/>
              <a:ext cx="128" cy="432"/>
            </a:xfrm>
            <a:custGeom>
              <a:avLst/>
              <a:gdLst/>
              <a:ahLst/>
              <a:cxnLst>
                <a:cxn ang="0">
                  <a:pos x="254" y="17"/>
                </a:cxn>
                <a:cxn ang="0">
                  <a:pos x="226" y="109"/>
                </a:cxn>
                <a:cxn ang="0">
                  <a:pos x="203" y="190"/>
                </a:cxn>
                <a:cxn ang="0">
                  <a:pos x="155" y="366"/>
                </a:cxn>
                <a:cxn ang="0">
                  <a:pos x="114" y="518"/>
                </a:cxn>
                <a:cxn ang="0">
                  <a:pos x="81" y="676"/>
                </a:cxn>
                <a:cxn ang="0">
                  <a:pos x="71" y="721"/>
                </a:cxn>
                <a:cxn ang="0">
                  <a:pos x="48" y="787"/>
                </a:cxn>
                <a:cxn ang="0">
                  <a:pos x="25" y="855"/>
                </a:cxn>
                <a:cxn ang="0">
                  <a:pos x="8" y="863"/>
                </a:cxn>
                <a:cxn ang="0">
                  <a:pos x="0" y="848"/>
                </a:cxn>
                <a:cxn ang="0">
                  <a:pos x="20" y="709"/>
                </a:cxn>
                <a:cxn ang="0">
                  <a:pos x="30" y="665"/>
                </a:cxn>
                <a:cxn ang="0">
                  <a:pos x="71" y="505"/>
                </a:cxn>
                <a:cxn ang="0">
                  <a:pos x="119" y="356"/>
                </a:cxn>
                <a:cxn ang="0">
                  <a:pos x="145" y="263"/>
                </a:cxn>
                <a:cxn ang="0">
                  <a:pos x="172" y="182"/>
                </a:cxn>
                <a:cxn ang="0">
                  <a:pos x="200" y="101"/>
                </a:cxn>
                <a:cxn ang="0">
                  <a:pos x="230" y="9"/>
                </a:cxn>
                <a:cxn ang="0">
                  <a:pos x="246" y="0"/>
                </a:cxn>
                <a:cxn ang="0">
                  <a:pos x="254" y="17"/>
                </a:cxn>
                <a:cxn ang="0">
                  <a:pos x="254" y="17"/>
                </a:cxn>
                <a:cxn ang="0">
                  <a:pos x="254" y="17"/>
                </a:cxn>
              </a:cxnLst>
              <a:rect l="0" t="0" r="r" b="b"/>
              <a:pathLst>
                <a:path w="254" h="863">
                  <a:moveTo>
                    <a:pt x="254" y="17"/>
                  </a:moveTo>
                  <a:lnTo>
                    <a:pt x="226" y="109"/>
                  </a:lnTo>
                  <a:lnTo>
                    <a:pt x="203" y="190"/>
                  </a:lnTo>
                  <a:lnTo>
                    <a:pt x="155" y="366"/>
                  </a:lnTo>
                  <a:lnTo>
                    <a:pt x="114" y="518"/>
                  </a:lnTo>
                  <a:lnTo>
                    <a:pt x="81" y="676"/>
                  </a:lnTo>
                  <a:lnTo>
                    <a:pt x="71" y="721"/>
                  </a:lnTo>
                  <a:lnTo>
                    <a:pt x="48" y="787"/>
                  </a:lnTo>
                  <a:lnTo>
                    <a:pt x="25" y="855"/>
                  </a:lnTo>
                  <a:lnTo>
                    <a:pt x="8" y="863"/>
                  </a:lnTo>
                  <a:lnTo>
                    <a:pt x="0" y="848"/>
                  </a:lnTo>
                  <a:lnTo>
                    <a:pt x="20" y="709"/>
                  </a:lnTo>
                  <a:lnTo>
                    <a:pt x="30" y="665"/>
                  </a:lnTo>
                  <a:lnTo>
                    <a:pt x="71" y="505"/>
                  </a:lnTo>
                  <a:lnTo>
                    <a:pt x="119" y="356"/>
                  </a:lnTo>
                  <a:lnTo>
                    <a:pt x="145" y="263"/>
                  </a:lnTo>
                  <a:lnTo>
                    <a:pt x="172" y="182"/>
                  </a:lnTo>
                  <a:lnTo>
                    <a:pt x="200" y="101"/>
                  </a:lnTo>
                  <a:lnTo>
                    <a:pt x="230" y="9"/>
                  </a:lnTo>
                  <a:lnTo>
                    <a:pt x="246" y="0"/>
                  </a:lnTo>
                  <a:lnTo>
                    <a:pt x="254" y="17"/>
                  </a:lnTo>
                  <a:lnTo>
                    <a:pt x="254" y="17"/>
                  </a:lnTo>
                  <a:lnTo>
                    <a:pt x="254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1"/>
            <p:cNvSpPr>
              <a:spLocks/>
            </p:cNvSpPr>
            <p:nvPr/>
          </p:nvSpPr>
          <p:spPr bwMode="auto">
            <a:xfrm>
              <a:off x="3869" y="1060"/>
              <a:ext cx="48" cy="30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79" y="0"/>
                </a:cxn>
                <a:cxn ang="0">
                  <a:pos x="96" y="8"/>
                </a:cxn>
                <a:cxn ang="0">
                  <a:pos x="88" y="24"/>
                </a:cxn>
                <a:cxn ang="0">
                  <a:pos x="56" y="41"/>
                </a:cxn>
                <a:cxn ang="0">
                  <a:pos x="27" y="59"/>
                </a:cxn>
                <a:cxn ang="0">
                  <a:pos x="0" y="46"/>
                </a:cxn>
                <a:cxn ang="0">
                  <a:pos x="12" y="19"/>
                </a:cxn>
                <a:cxn ang="0">
                  <a:pos x="12" y="19"/>
                </a:cxn>
                <a:cxn ang="0">
                  <a:pos x="12" y="19"/>
                </a:cxn>
              </a:cxnLst>
              <a:rect l="0" t="0" r="r" b="b"/>
              <a:pathLst>
                <a:path w="96" h="59">
                  <a:moveTo>
                    <a:pt x="12" y="19"/>
                  </a:moveTo>
                  <a:lnTo>
                    <a:pt x="79" y="0"/>
                  </a:lnTo>
                  <a:lnTo>
                    <a:pt x="96" y="8"/>
                  </a:lnTo>
                  <a:lnTo>
                    <a:pt x="88" y="24"/>
                  </a:lnTo>
                  <a:lnTo>
                    <a:pt x="56" y="41"/>
                  </a:lnTo>
                  <a:lnTo>
                    <a:pt x="27" y="59"/>
                  </a:lnTo>
                  <a:lnTo>
                    <a:pt x="0" y="46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2"/>
            <p:cNvSpPr>
              <a:spLocks/>
            </p:cNvSpPr>
            <p:nvPr/>
          </p:nvSpPr>
          <p:spPr bwMode="auto">
            <a:xfrm>
              <a:off x="3889" y="956"/>
              <a:ext cx="53" cy="31"/>
            </a:xfrm>
            <a:custGeom>
              <a:avLst/>
              <a:gdLst/>
              <a:ahLst/>
              <a:cxnLst>
                <a:cxn ang="0">
                  <a:pos x="5" y="28"/>
                </a:cxn>
                <a:cxn ang="0">
                  <a:pos x="88" y="0"/>
                </a:cxn>
                <a:cxn ang="0">
                  <a:pos x="106" y="7"/>
                </a:cxn>
                <a:cxn ang="0">
                  <a:pos x="98" y="24"/>
                </a:cxn>
                <a:cxn ang="0">
                  <a:pos x="29" y="62"/>
                </a:cxn>
                <a:cxn ang="0">
                  <a:pos x="0" y="57"/>
                </a:cxn>
                <a:cxn ang="0">
                  <a:pos x="5" y="28"/>
                </a:cxn>
                <a:cxn ang="0">
                  <a:pos x="5" y="28"/>
                </a:cxn>
                <a:cxn ang="0">
                  <a:pos x="5" y="28"/>
                </a:cxn>
              </a:cxnLst>
              <a:rect l="0" t="0" r="r" b="b"/>
              <a:pathLst>
                <a:path w="106" h="62">
                  <a:moveTo>
                    <a:pt x="5" y="28"/>
                  </a:moveTo>
                  <a:lnTo>
                    <a:pt x="88" y="0"/>
                  </a:lnTo>
                  <a:lnTo>
                    <a:pt x="106" y="7"/>
                  </a:lnTo>
                  <a:lnTo>
                    <a:pt x="98" y="24"/>
                  </a:lnTo>
                  <a:lnTo>
                    <a:pt x="29" y="62"/>
                  </a:lnTo>
                  <a:lnTo>
                    <a:pt x="0" y="57"/>
                  </a:lnTo>
                  <a:lnTo>
                    <a:pt x="5" y="28"/>
                  </a:lnTo>
                  <a:lnTo>
                    <a:pt x="5" y="28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3919" y="860"/>
              <a:ext cx="50" cy="32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84" y="0"/>
                </a:cxn>
                <a:cxn ang="0">
                  <a:pos x="101" y="8"/>
                </a:cxn>
                <a:cxn ang="0">
                  <a:pos x="93" y="25"/>
                </a:cxn>
                <a:cxn ang="0">
                  <a:pos x="8" y="64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</a:cxnLst>
              <a:rect l="0" t="0" r="r" b="b"/>
              <a:pathLst>
                <a:path w="101" h="64">
                  <a:moveTo>
                    <a:pt x="0" y="31"/>
                  </a:moveTo>
                  <a:lnTo>
                    <a:pt x="84" y="0"/>
                  </a:lnTo>
                  <a:lnTo>
                    <a:pt x="101" y="8"/>
                  </a:lnTo>
                  <a:lnTo>
                    <a:pt x="93" y="25"/>
                  </a:lnTo>
                  <a:lnTo>
                    <a:pt x="8" y="6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4"/>
            <p:cNvSpPr>
              <a:spLocks/>
            </p:cNvSpPr>
            <p:nvPr/>
          </p:nvSpPr>
          <p:spPr bwMode="auto">
            <a:xfrm>
              <a:off x="3924" y="774"/>
              <a:ext cx="55" cy="37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48" y="15"/>
                </a:cxn>
                <a:cxn ang="0">
                  <a:pos x="92" y="0"/>
                </a:cxn>
                <a:cxn ang="0">
                  <a:pos x="109" y="6"/>
                </a:cxn>
                <a:cxn ang="0">
                  <a:pos x="102" y="25"/>
                </a:cxn>
                <a:cxn ang="0">
                  <a:pos x="21" y="72"/>
                </a:cxn>
                <a:cxn ang="0">
                  <a:pos x="0" y="71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0" y="38"/>
                </a:cxn>
              </a:cxnLst>
              <a:rect l="0" t="0" r="r" b="b"/>
              <a:pathLst>
                <a:path w="109" h="72">
                  <a:moveTo>
                    <a:pt x="10" y="38"/>
                  </a:moveTo>
                  <a:lnTo>
                    <a:pt x="48" y="15"/>
                  </a:lnTo>
                  <a:lnTo>
                    <a:pt x="92" y="0"/>
                  </a:lnTo>
                  <a:lnTo>
                    <a:pt x="109" y="6"/>
                  </a:lnTo>
                  <a:lnTo>
                    <a:pt x="102" y="25"/>
                  </a:lnTo>
                  <a:lnTo>
                    <a:pt x="21" y="72"/>
                  </a:lnTo>
                  <a:lnTo>
                    <a:pt x="0" y="71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5"/>
            <p:cNvSpPr>
              <a:spLocks/>
            </p:cNvSpPr>
            <p:nvPr/>
          </p:nvSpPr>
          <p:spPr bwMode="auto">
            <a:xfrm>
              <a:off x="3661" y="802"/>
              <a:ext cx="150" cy="300"/>
            </a:xfrm>
            <a:custGeom>
              <a:avLst/>
              <a:gdLst/>
              <a:ahLst/>
              <a:cxnLst>
                <a:cxn ang="0">
                  <a:pos x="96" y="587"/>
                </a:cxn>
                <a:cxn ang="0">
                  <a:pos x="103" y="535"/>
                </a:cxn>
                <a:cxn ang="0">
                  <a:pos x="118" y="489"/>
                </a:cxn>
                <a:cxn ang="0">
                  <a:pos x="116" y="400"/>
                </a:cxn>
                <a:cxn ang="0">
                  <a:pos x="83" y="347"/>
                </a:cxn>
                <a:cxn ang="0">
                  <a:pos x="48" y="309"/>
                </a:cxn>
                <a:cxn ang="0">
                  <a:pos x="18" y="263"/>
                </a:cxn>
                <a:cxn ang="0">
                  <a:pos x="0" y="190"/>
                </a:cxn>
                <a:cxn ang="0">
                  <a:pos x="3" y="137"/>
                </a:cxn>
                <a:cxn ang="0">
                  <a:pos x="20" y="89"/>
                </a:cxn>
                <a:cxn ang="0">
                  <a:pos x="50" y="48"/>
                </a:cxn>
                <a:cxn ang="0">
                  <a:pos x="93" y="15"/>
                </a:cxn>
                <a:cxn ang="0">
                  <a:pos x="122" y="2"/>
                </a:cxn>
                <a:cxn ang="0">
                  <a:pos x="156" y="0"/>
                </a:cxn>
                <a:cxn ang="0">
                  <a:pos x="215" y="25"/>
                </a:cxn>
                <a:cxn ang="0">
                  <a:pos x="278" y="96"/>
                </a:cxn>
                <a:cxn ang="0">
                  <a:pos x="299" y="187"/>
                </a:cxn>
                <a:cxn ang="0">
                  <a:pos x="293" y="226"/>
                </a:cxn>
                <a:cxn ang="0">
                  <a:pos x="280" y="258"/>
                </a:cxn>
                <a:cxn ang="0">
                  <a:pos x="260" y="288"/>
                </a:cxn>
                <a:cxn ang="0">
                  <a:pos x="237" y="324"/>
                </a:cxn>
                <a:cxn ang="0">
                  <a:pos x="232" y="350"/>
                </a:cxn>
                <a:cxn ang="0">
                  <a:pos x="217" y="428"/>
                </a:cxn>
                <a:cxn ang="0">
                  <a:pos x="203" y="443"/>
                </a:cxn>
                <a:cxn ang="0">
                  <a:pos x="190" y="428"/>
                </a:cxn>
                <a:cxn ang="0">
                  <a:pos x="182" y="322"/>
                </a:cxn>
                <a:cxn ang="0">
                  <a:pos x="217" y="274"/>
                </a:cxn>
                <a:cxn ang="0">
                  <a:pos x="251" y="185"/>
                </a:cxn>
                <a:cxn ang="0">
                  <a:pos x="250" y="121"/>
                </a:cxn>
                <a:cxn ang="0">
                  <a:pos x="223" y="76"/>
                </a:cxn>
                <a:cxn ang="0">
                  <a:pos x="197" y="48"/>
                </a:cxn>
                <a:cxn ang="0">
                  <a:pos x="175" y="35"/>
                </a:cxn>
                <a:cxn ang="0">
                  <a:pos x="152" y="28"/>
                </a:cxn>
                <a:cxn ang="0">
                  <a:pos x="104" y="36"/>
                </a:cxn>
                <a:cxn ang="0">
                  <a:pos x="43" y="99"/>
                </a:cxn>
                <a:cxn ang="0">
                  <a:pos x="30" y="188"/>
                </a:cxn>
                <a:cxn ang="0">
                  <a:pos x="55" y="258"/>
                </a:cxn>
                <a:cxn ang="0">
                  <a:pos x="75" y="293"/>
                </a:cxn>
                <a:cxn ang="0">
                  <a:pos x="106" y="337"/>
                </a:cxn>
                <a:cxn ang="0">
                  <a:pos x="137" y="388"/>
                </a:cxn>
                <a:cxn ang="0">
                  <a:pos x="151" y="436"/>
                </a:cxn>
                <a:cxn ang="0">
                  <a:pos x="142" y="483"/>
                </a:cxn>
                <a:cxn ang="0">
                  <a:pos x="122" y="585"/>
                </a:cxn>
                <a:cxn ang="0">
                  <a:pos x="111" y="600"/>
                </a:cxn>
                <a:cxn ang="0">
                  <a:pos x="96" y="587"/>
                </a:cxn>
                <a:cxn ang="0">
                  <a:pos x="96" y="587"/>
                </a:cxn>
                <a:cxn ang="0">
                  <a:pos x="96" y="587"/>
                </a:cxn>
              </a:cxnLst>
              <a:rect l="0" t="0" r="r" b="b"/>
              <a:pathLst>
                <a:path w="299" h="600">
                  <a:moveTo>
                    <a:pt x="96" y="587"/>
                  </a:moveTo>
                  <a:lnTo>
                    <a:pt x="103" y="535"/>
                  </a:lnTo>
                  <a:lnTo>
                    <a:pt x="118" y="489"/>
                  </a:lnTo>
                  <a:lnTo>
                    <a:pt x="116" y="400"/>
                  </a:lnTo>
                  <a:lnTo>
                    <a:pt x="83" y="347"/>
                  </a:lnTo>
                  <a:lnTo>
                    <a:pt x="48" y="309"/>
                  </a:lnTo>
                  <a:lnTo>
                    <a:pt x="18" y="263"/>
                  </a:lnTo>
                  <a:lnTo>
                    <a:pt x="0" y="190"/>
                  </a:lnTo>
                  <a:lnTo>
                    <a:pt x="3" y="137"/>
                  </a:lnTo>
                  <a:lnTo>
                    <a:pt x="20" y="89"/>
                  </a:lnTo>
                  <a:lnTo>
                    <a:pt x="50" y="48"/>
                  </a:lnTo>
                  <a:lnTo>
                    <a:pt x="93" y="15"/>
                  </a:lnTo>
                  <a:lnTo>
                    <a:pt x="122" y="2"/>
                  </a:lnTo>
                  <a:lnTo>
                    <a:pt x="156" y="0"/>
                  </a:lnTo>
                  <a:lnTo>
                    <a:pt x="215" y="25"/>
                  </a:lnTo>
                  <a:lnTo>
                    <a:pt x="278" y="96"/>
                  </a:lnTo>
                  <a:lnTo>
                    <a:pt x="299" y="187"/>
                  </a:lnTo>
                  <a:lnTo>
                    <a:pt x="293" y="226"/>
                  </a:lnTo>
                  <a:lnTo>
                    <a:pt x="280" y="258"/>
                  </a:lnTo>
                  <a:lnTo>
                    <a:pt x="260" y="288"/>
                  </a:lnTo>
                  <a:lnTo>
                    <a:pt x="237" y="324"/>
                  </a:lnTo>
                  <a:lnTo>
                    <a:pt x="232" y="350"/>
                  </a:lnTo>
                  <a:lnTo>
                    <a:pt x="217" y="428"/>
                  </a:lnTo>
                  <a:lnTo>
                    <a:pt x="203" y="443"/>
                  </a:lnTo>
                  <a:lnTo>
                    <a:pt x="190" y="428"/>
                  </a:lnTo>
                  <a:lnTo>
                    <a:pt x="182" y="322"/>
                  </a:lnTo>
                  <a:lnTo>
                    <a:pt x="217" y="274"/>
                  </a:lnTo>
                  <a:lnTo>
                    <a:pt x="251" y="185"/>
                  </a:lnTo>
                  <a:lnTo>
                    <a:pt x="250" y="121"/>
                  </a:lnTo>
                  <a:lnTo>
                    <a:pt x="223" y="76"/>
                  </a:lnTo>
                  <a:lnTo>
                    <a:pt x="197" y="48"/>
                  </a:lnTo>
                  <a:lnTo>
                    <a:pt x="175" y="35"/>
                  </a:lnTo>
                  <a:lnTo>
                    <a:pt x="152" y="28"/>
                  </a:lnTo>
                  <a:lnTo>
                    <a:pt x="104" y="36"/>
                  </a:lnTo>
                  <a:lnTo>
                    <a:pt x="43" y="99"/>
                  </a:lnTo>
                  <a:lnTo>
                    <a:pt x="30" y="188"/>
                  </a:lnTo>
                  <a:lnTo>
                    <a:pt x="55" y="258"/>
                  </a:lnTo>
                  <a:lnTo>
                    <a:pt x="75" y="293"/>
                  </a:lnTo>
                  <a:lnTo>
                    <a:pt x="106" y="337"/>
                  </a:lnTo>
                  <a:lnTo>
                    <a:pt x="137" y="388"/>
                  </a:lnTo>
                  <a:lnTo>
                    <a:pt x="151" y="436"/>
                  </a:lnTo>
                  <a:lnTo>
                    <a:pt x="142" y="483"/>
                  </a:lnTo>
                  <a:lnTo>
                    <a:pt x="122" y="585"/>
                  </a:lnTo>
                  <a:lnTo>
                    <a:pt x="111" y="600"/>
                  </a:lnTo>
                  <a:lnTo>
                    <a:pt x="96" y="587"/>
                  </a:lnTo>
                  <a:lnTo>
                    <a:pt x="96" y="587"/>
                  </a:lnTo>
                  <a:lnTo>
                    <a:pt x="96" y="5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6"/>
            <p:cNvSpPr>
              <a:spLocks/>
            </p:cNvSpPr>
            <p:nvPr/>
          </p:nvSpPr>
          <p:spPr bwMode="auto">
            <a:xfrm>
              <a:off x="3696" y="836"/>
              <a:ext cx="77" cy="109"/>
            </a:xfrm>
            <a:custGeom>
              <a:avLst/>
              <a:gdLst/>
              <a:ahLst/>
              <a:cxnLst>
                <a:cxn ang="0">
                  <a:pos x="129" y="66"/>
                </a:cxn>
                <a:cxn ang="0">
                  <a:pos x="104" y="33"/>
                </a:cxn>
                <a:cxn ang="0">
                  <a:pos x="71" y="27"/>
                </a:cxn>
                <a:cxn ang="0">
                  <a:pos x="46" y="46"/>
                </a:cxn>
                <a:cxn ang="0">
                  <a:pos x="41" y="74"/>
                </a:cxn>
                <a:cxn ang="0">
                  <a:pos x="52" y="147"/>
                </a:cxn>
                <a:cxn ang="0">
                  <a:pos x="72" y="179"/>
                </a:cxn>
                <a:cxn ang="0">
                  <a:pos x="102" y="192"/>
                </a:cxn>
                <a:cxn ang="0">
                  <a:pos x="114" y="207"/>
                </a:cxn>
                <a:cxn ang="0">
                  <a:pos x="99" y="218"/>
                </a:cxn>
                <a:cxn ang="0">
                  <a:pos x="39" y="203"/>
                </a:cxn>
                <a:cxn ang="0">
                  <a:pos x="0" y="164"/>
                </a:cxn>
                <a:cxn ang="0">
                  <a:pos x="1" y="65"/>
                </a:cxn>
                <a:cxn ang="0">
                  <a:pos x="23" y="25"/>
                </a:cxn>
                <a:cxn ang="0">
                  <a:pos x="39" y="10"/>
                </a:cxn>
                <a:cxn ang="0">
                  <a:pos x="62" y="0"/>
                </a:cxn>
                <a:cxn ang="0">
                  <a:pos x="115" y="7"/>
                </a:cxn>
                <a:cxn ang="0">
                  <a:pos x="153" y="53"/>
                </a:cxn>
                <a:cxn ang="0">
                  <a:pos x="147" y="71"/>
                </a:cxn>
                <a:cxn ang="0">
                  <a:pos x="129" y="66"/>
                </a:cxn>
                <a:cxn ang="0">
                  <a:pos x="129" y="66"/>
                </a:cxn>
                <a:cxn ang="0">
                  <a:pos x="129" y="66"/>
                </a:cxn>
              </a:cxnLst>
              <a:rect l="0" t="0" r="r" b="b"/>
              <a:pathLst>
                <a:path w="153" h="218">
                  <a:moveTo>
                    <a:pt x="129" y="66"/>
                  </a:moveTo>
                  <a:lnTo>
                    <a:pt x="104" y="33"/>
                  </a:lnTo>
                  <a:lnTo>
                    <a:pt x="71" y="27"/>
                  </a:lnTo>
                  <a:lnTo>
                    <a:pt x="46" y="46"/>
                  </a:lnTo>
                  <a:lnTo>
                    <a:pt x="41" y="74"/>
                  </a:lnTo>
                  <a:lnTo>
                    <a:pt x="52" y="147"/>
                  </a:lnTo>
                  <a:lnTo>
                    <a:pt x="72" y="179"/>
                  </a:lnTo>
                  <a:lnTo>
                    <a:pt x="102" y="192"/>
                  </a:lnTo>
                  <a:lnTo>
                    <a:pt x="114" y="207"/>
                  </a:lnTo>
                  <a:lnTo>
                    <a:pt x="99" y="218"/>
                  </a:lnTo>
                  <a:lnTo>
                    <a:pt x="39" y="203"/>
                  </a:lnTo>
                  <a:lnTo>
                    <a:pt x="0" y="164"/>
                  </a:lnTo>
                  <a:lnTo>
                    <a:pt x="1" y="65"/>
                  </a:lnTo>
                  <a:lnTo>
                    <a:pt x="23" y="25"/>
                  </a:lnTo>
                  <a:lnTo>
                    <a:pt x="39" y="10"/>
                  </a:lnTo>
                  <a:lnTo>
                    <a:pt x="62" y="0"/>
                  </a:lnTo>
                  <a:lnTo>
                    <a:pt x="115" y="7"/>
                  </a:lnTo>
                  <a:lnTo>
                    <a:pt x="153" y="53"/>
                  </a:lnTo>
                  <a:lnTo>
                    <a:pt x="147" y="71"/>
                  </a:lnTo>
                  <a:lnTo>
                    <a:pt x="129" y="66"/>
                  </a:lnTo>
                  <a:lnTo>
                    <a:pt x="129" y="66"/>
                  </a:lnTo>
                  <a:lnTo>
                    <a:pt x="129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77"/>
            <p:cNvSpPr>
              <a:spLocks/>
            </p:cNvSpPr>
            <p:nvPr/>
          </p:nvSpPr>
          <p:spPr bwMode="auto">
            <a:xfrm>
              <a:off x="3756" y="993"/>
              <a:ext cx="48" cy="189"/>
            </a:xfrm>
            <a:custGeom>
              <a:avLst/>
              <a:gdLst/>
              <a:ahLst/>
              <a:cxnLst>
                <a:cxn ang="0">
                  <a:pos x="27" y="15"/>
                </a:cxn>
                <a:cxn ang="0">
                  <a:pos x="33" y="81"/>
                </a:cxn>
                <a:cxn ang="0">
                  <a:pos x="60" y="144"/>
                </a:cxn>
                <a:cxn ang="0">
                  <a:pos x="91" y="265"/>
                </a:cxn>
                <a:cxn ang="0">
                  <a:pos x="96" y="357"/>
                </a:cxn>
                <a:cxn ang="0">
                  <a:pos x="78" y="379"/>
                </a:cxn>
                <a:cxn ang="0">
                  <a:pos x="61" y="375"/>
                </a:cxn>
                <a:cxn ang="0">
                  <a:pos x="56" y="266"/>
                </a:cxn>
                <a:cxn ang="0">
                  <a:pos x="45" y="212"/>
                </a:cxn>
                <a:cxn ang="0">
                  <a:pos x="23" y="160"/>
                </a:cxn>
                <a:cxn ang="0">
                  <a:pos x="0" y="89"/>
                </a:cxn>
                <a:cxn ang="0">
                  <a:pos x="2" y="12"/>
                </a:cxn>
                <a:cxn ang="0">
                  <a:pos x="17" y="0"/>
                </a:cxn>
                <a:cxn ang="0">
                  <a:pos x="27" y="15"/>
                </a:cxn>
                <a:cxn ang="0">
                  <a:pos x="27" y="15"/>
                </a:cxn>
                <a:cxn ang="0">
                  <a:pos x="27" y="15"/>
                </a:cxn>
              </a:cxnLst>
              <a:rect l="0" t="0" r="r" b="b"/>
              <a:pathLst>
                <a:path w="96" h="379">
                  <a:moveTo>
                    <a:pt x="27" y="15"/>
                  </a:moveTo>
                  <a:lnTo>
                    <a:pt x="33" y="81"/>
                  </a:lnTo>
                  <a:lnTo>
                    <a:pt x="60" y="144"/>
                  </a:lnTo>
                  <a:lnTo>
                    <a:pt x="91" y="265"/>
                  </a:lnTo>
                  <a:lnTo>
                    <a:pt x="96" y="357"/>
                  </a:lnTo>
                  <a:lnTo>
                    <a:pt x="78" y="379"/>
                  </a:lnTo>
                  <a:lnTo>
                    <a:pt x="61" y="375"/>
                  </a:lnTo>
                  <a:lnTo>
                    <a:pt x="56" y="266"/>
                  </a:lnTo>
                  <a:lnTo>
                    <a:pt x="45" y="212"/>
                  </a:lnTo>
                  <a:lnTo>
                    <a:pt x="23" y="160"/>
                  </a:lnTo>
                  <a:lnTo>
                    <a:pt x="0" y="89"/>
                  </a:lnTo>
                  <a:lnTo>
                    <a:pt x="2" y="12"/>
                  </a:lnTo>
                  <a:lnTo>
                    <a:pt x="17" y="0"/>
                  </a:lnTo>
                  <a:lnTo>
                    <a:pt x="27" y="15"/>
                  </a:lnTo>
                  <a:lnTo>
                    <a:pt x="27" y="15"/>
                  </a:lnTo>
                  <a:lnTo>
                    <a:pt x="27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78"/>
            <p:cNvSpPr>
              <a:spLocks/>
            </p:cNvSpPr>
            <p:nvPr/>
          </p:nvSpPr>
          <p:spPr bwMode="auto">
            <a:xfrm>
              <a:off x="3606" y="1155"/>
              <a:ext cx="67" cy="101"/>
            </a:xfrm>
            <a:custGeom>
              <a:avLst/>
              <a:gdLst/>
              <a:ahLst/>
              <a:cxnLst>
                <a:cxn ang="0">
                  <a:pos x="62" y="28"/>
                </a:cxn>
                <a:cxn ang="0">
                  <a:pos x="28" y="64"/>
                </a:cxn>
                <a:cxn ang="0">
                  <a:pos x="32" y="91"/>
                </a:cxn>
                <a:cxn ang="0">
                  <a:pos x="60" y="124"/>
                </a:cxn>
                <a:cxn ang="0">
                  <a:pos x="100" y="147"/>
                </a:cxn>
                <a:cxn ang="0">
                  <a:pos x="121" y="157"/>
                </a:cxn>
                <a:cxn ang="0">
                  <a:pos x="134" y="201"/>
                </a:cxn>
                <a:cxn ang="0">
                  <a:pos x="75" y="175"/>
                </a:cxn>
                <a:cxn ang="0">
                  <a:pos x="30" y="149"/>
                </a:cxn>
                <a:cxn ang="0">
                  <a:pos x="0" y="99"/>
                </a:cxn>
                <a:cxn ang="0">
                  <a:pos x="4" y="44"/>
                </a:cxn>
                <a:cxn ang="0">
                  <a:pos x="57" y="0"/>
                </a:cxn>
                <a:cxn ang="0">
                  <a:pos x="62" y="28"/>
                </a:cxn>
                <a:cxn ang="0">
                  <a:pos x="62" y="28"/>
                </a:cxn>
                <a:cxn ang="0">
                  <a:pos x="62" y="28"/>
                </a:cxn>
              </a:cxnLst>
              <a:rect l="0" t="0" r="r" b="b"/>
              <a:pathLst>
                <a:path w="134" h="201">
                  <a:moveTo>
                    <a:pt x="62" y="28"/>
                  </a:moveTo>
                  <a:lnTo>
                    <a:pt x="28" y="64"/>
                  </a:lnTo>
                  <a:lnTo>
                    <a:pt x="32" y="91"/>
                  </a:lnTo>
                  <a:lnTo>
                    <a:pt x="60" y="124"/>
                  </a:lnTo>
                  <a:lnTo>
                    <a:pt x="100" y="147"/>
                  </a:lnTo>
                  <a:lnTo>
                    <a:pt x="121" y="157"/>
                  </a:lnTo>
                  <a:lnTo>
                    <a:pt x="134" y="201"/>
                  </a:lnTo>
                  <a:lnTo>
                    <a:pt x="75" y="175"/>
                  </a:lnTo>
                  <a:lnTo>
                    <a:pt x="30" y="149"/>
                  </a:lnTo>
                  <a:lnTo>
                    <a:pt x="0" y="99"/>
                  </a:lnTo>
                  <a:lnTo>
                    <a:pt x="4" y="44"/>
                  </a:lnTo>
                  <a:lnTo>
                    <a:pt x="57" y="0"/>
                  </a:lnTo>
                  <a:lnTo>
                    <a:pt x="62" y="28"/>
                  </a:lnTo>
                  <a:lnTo>
                    <a:pt x="62" y="28"/>
                  </a:lnTo>
                  <a:lnTo>
                    <a:pt x="62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3894" y="840"/>
              <a:ext cx="46" cy="9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91" y="33"/>
                </a:cxn>
                <a:cxn ang="0">
                  <a:pos x="91" y="51"/>
                </a:cxn>
                <a:cxn ang="0">
                  <a:pos x="67" y="79"/>
                </a:cxn>
                <a:cxn ang="0">
                  <a:pos x="78" y="122"/>
                </a:cxn>
                <a:cxn ang="0">
                  <a:pos x="70" y="150"/>
                </a:cxn>
                <a:cxn ang="0">
                  <a:pos x="17" y="185"/>
                </a:cxn>
                <a:cxn ang="0">
                  <a:pos x="0" y="152"/>
                </a:cxn>
                <a:cxn ang="0">
                  <a:pos x="57" y="124"/>
                </a:cxn>
                <a:cxn ang="0">
                  <a:pos x="47" y="79"/>
                </a:cxn>
                <a:cxn ang="0">
                  <a:pos x="65" y="43"/>
                </a:cxn>
                <a:cxn ang="0">
                  <a:pos x="45" y="5"/>
                </a:cxn>
                <a:cxn ang="0">
                  <a:pos x="60" y="0"/>
                </a:cxn>
                <a:cxn ang="0">
                  <a:pos x="60" y="0"/>
                </a:cxn>
                <a:cxn ang="0">
                  <a:pos x="60" y="0"/>
                </a:cxn>
              </a:cxnLst>
              <a:rect l="0" t="0" r="r" b="b"/>
              <a:pathLst>
                <a:path w="91" h="185">
                  <a:moveTo>
                    <a:pt x="60" y="0"/>
                  </a:moveTo>
                  <a:lnTo>
                    <a:pt x="91" y="33"/>
                  </a:lnTo>
                  <a:lnTo>
                    <a:pt x="91" y="51"/>
                  </a:lnTo>
                  <a:lnTo>
                    <a:pt x="67" y="79"/>
                  </a:lnTo>
                  <a:lnTo>
                    <a:pt x="78" y="122"/>
                  </a:lnTo>
                  <a:lnTo>
                    <a:pt x="70" y="150"/>
                  </a:lnTo>
                  <a:lnTo>
                    <a:pt x="17" y="185"/>
                  </a:lnTo>
                  <a:lnTo>
                    <a:pt x="0" y="152"/>
                  </a:lnTo>
                  <a:lnTo>
                    <a:pt x="57" y="124"/>
                  </a:lnTo>
                  <a:lnTo>
                    <a:pt x="47" y="79"/>
                  </a:lnTo>
                  <a:lnTo>
                    <a:pt x="65" y="43"/>
                  </a:lnTo>
                  <a:lnTo>
                    <a:pt x="45" y="5"/>
                  </a:lnTo>
                  <a:lnTo>
                    <a:pt x="60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80"/>
            <p:cNvSpPr>
              <a:spLocks/>
            </p:cNvSpPr>
            <p:nvPr/>
          </p:nvSpPr>
          <p:spPr bwMode="auto">
            <a:xfrm>
              <a:off x="4099" y="1137"/>
              <a:ext cx="1068" cy="86"/>
            </a:xfrm>
            <a:custGeom>
              <a:avLst/>
              <a:gdLst/>
              <a:ahLst/>
              <a:cxnLst>
                <a:cxn ang="0">
                  <a:pos x="14" y="146"/>
                </a:cxn>
                <a:cxn ang="0">
                  <a:pos x="197" y="126"/>
                </a:cxn>
                <a:cxn ang="0">
                  <a:pos x="381" y="108"/>
                </a:cxn>
                <a:cxn ang="0">
                  <a:pos x="620" y="81"/>
                </a:cxn>
                <a:cxn ang="0">
                  <a:pos x="733" y="60"/>
                </a:cxn>
                <a:cxn ang="0">
                  <a:pos x="860" y="33"/>
                </a:cxn>
                <a:cxn ang="0">
                  <a:pos x="1077" y="17"/>
                </a:cxn>
                <a:cxn ang="0">
                  <a:pos x="1475" y="0"/>
                </a:cxn>
                <a:cxn ang="0">
                  <a:pos x="1875" y="5"/>
                </a:cxn>
                <a:cxn ang="0">
                  <a:pos x="1958" y="5"/>
                </a:cxn>
                <a:cxn ang="0">
                  <a:pos x="2108" y="15"/>
                </a:cxn>
                <a:cxn ang="0">
                  <a:pos x="2130" y="27"/>
                </a:cxn>
                <a:cxn ang="0">
                  <a:pos x="2137" y="50"/>
                </a:cxn>
                <a:cxn ang="0">
                  <a:pos x="2127" y="70"/>
                </a:cxn>
                <a:cxn ang="0">
                  <a:pos x="2102" y="76"/>
                </a:cxn>
                <a:cxn ang="0">
                  <a:pos x="1958" y="66"/>
                </a:cxn>
                <a:cxn ang="0">
                  <a:pos x="1875" y="66"/>
                </a:cxn>
                <a:cxn ang="0">
                  <a:pos x="1479" y="60"/>
                </a:cxn>
                <a:cxn ang="0">
                  <a:pos x="1080" y="76"/>
                </a:cxn>
                <a:cxn ang="0">
                  <a:pos x="872" y="91"/>
                </a:cxn>
                <a:cxn ang="0">
                  <a:pos x="743" y="116"/>
                </a:cxn>
                <a:cxn ang="0">
                  <a:pos x="627" y="133"/>
                </a:cxn>
                <a:cxn ang="0">
                  <a:pos x="384" y="152"/>
                </a:cxn>
                <a:cxn ang="0">
                  <a:pos x="15" y="172"/>
                </a:cxn>
                <a:cxn ang="0">
                  <a:pos x="0" y="159"/>
                </a:cxn>
                <a:cxn ang="0">
                  <a:pos x="14" y="146"/>
                </a:cxn>
                <a:cxn ang="0">
                  <a:pos x="14" y="146"/>
                </a:cxn>
                <a:cxn ang="0">
                  <a:pos x="14" y="146"/>
                </a:cxn>
              </a:cxnLst>
              <a:rect l="0" t="0" r="r" b="b"/>
              <a:pathLst>
                <a:path w="2137" h="172">
                  <a:moveTo>
                    <a:pt x="14" y="146"/>
                  </a:moveTo>
                  <a:lnTo>
                    <a:pt x="197" y="126"/>
                  </a:lnTo>
                  <a:lnTo>
                    <a:pt x="381" y="108"/>
                  </a:lnTo>
                  <a:lnTo>
                    <a:pt x="620" y="81"/>
                  </a:lnTo>
                  <a:lnTo>
                    <a:pt x="733" y="60"/>
                  </a:lnTo>
                  <a:lnTo>
                    <a:pt x="860" y="33"/>
                  </a:lnTo>
                  <a:lnTo>
                    <a:pt x="1077" y="17"/>
                  </a:lnTo>
                  <a:lnTo>
                    <a:pt x="1475" y="0"/>
                  </a:lnTo>
                  <a:lnTo>
                    <a:pt x="1875" y="5"/>
                  </a:lnTo>
                  <a:lnTo>
                    <a:pt x="1958" y="5"/>
                  </a:lnTo>
                  <a:lnTo>
                    <a:pt x="2108" y="15"/>
                  </a:lnTo>
                  <a:lnTo>
                    <a:pt x="2130" y="27"/>
                  </a:lnTo>
                  <a:lnTo>
                    <a:pt x="2137" y="50"/>
                  </a:lnTo>
                  <a:lnTo>
                    <a:pt x="2127" y="70"/>
                  </a:lnTo>
                  <a:lnTo>
                    <a:pt x="2102" y="76"/>
                  </a:lnTo>
                  <a:lnTo>
                    <a:pt x="1958" y="66"/>
                  </a:lnTo>
                  <a:lnTo>
                    <a:pt x="1875" y="66"/>
                  </a:lnTo>
                  <a:lnTo>
                    <a:pt x="1479" y="60"/>
                  </a:lnTo>
                  <a:lnTo>
                    <a:pt x="1080" y="76"/>
                  </a:lnTo>
                  <a:lnTo>
                    <a:pt x="872" y="91"/>
                  </a:lnTo>
                  <a:lnTo>
                    <a:pt x="743" y="116"/>
                  </a:lnTo>
                  <a:lnTo>
                    <a:pt x="627" y="133"/>
                  </a:lnTo>
                  <a:lnTo>
                    <a:pt x="384" y="152"/>
                  </a:lnTo>
                  <a:lnTo>
                    <a:pt x="15" y="172"/>
                  </a:lnTo>
                  <a:lnTo>
                    <a:pt x="0" y="159"/>
                  </a:lnTo>
                  <a:lnTo>
                    <a:pt x="14" y="146"/>
                  </a:lnTo>
                  <a:lnTo>
                    <a:pt x="14" y="146"/>
                  </a:lnTo>
                  <a:lnTo>
                    <a:pt x="14" y="1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1"/>
            <p:cNvSpPr>
              <a:spLocks/>
            </p:cNvSpPr>
            <p:nvPr/>
          </p:nvSpPr>
          <p:spPr bwMode="auto">
            <a:xfrm>
              <a:off x="5111" y="1146"/>
              <a:ext cx="68" cy="327"/>
            </a:xfrm>
            <a:custGeom>
              <a:avLst/>
              <a:gdLst/>
              <a:ahLst/>
              <a:cxnLst>
                <a:cxn ang="0">
                  <a:pos x="136" y="29"/>
                </a:cxn>
                <a:cxn ang="0">
                  <a:pos x="121" y="211"/>
                </a:cxn>
                <a:cxn ang="0">
                  <a:pos x="93" y="393"/>
                </a:cxn>
                <a:cxn ang="0">
                  <a:pos x="75" y="509"/>
                </a:cxn>
                <a:cxn ang="0">
                  <a:pos x="53" y="652"/>
                </a:cxn>
                <a:cxn ang="0">
                  <a:pos x="0" y="560"/>
                </a:cxn>
                <a:cxn ang="0">
                  <a:pos x="15" y="482"/>
                </a:cxn>
                <a:cxn ang="0">
                  <a:pos x="43" y="385"/>
                </a:cxn>
                <a:cxn ang="0">
                  <a:pos x="73" y="29"/>
                </a:cxn>
                <a:cxn ang="0">
                  <a:pos x="83" y="6"/>
                </a:cxn>
                <a:cxn ang="0">
                  <a:pos x="104" y="0"/>
                </a:cxn>
                <a:cxn ang="0">
                  <a:pos x="136" y="29"/>
                </a:cxn>
                <a:cxn ang="0">
                  <a:pos x="136" y="29"/>
                </a:cxn>
              </a:cxnLst>
              <a:rect l="0" t="0" r="r" b="b"/>
              <a:pathLst>
                <a:path w="136" h="652">
                  <a:moveTo>
                    <a:pt x="136" y="29"/>
                  </a:moveTo>
                  <a:lnTo>
                    <a:pt x="121" y="211"/>
                  </a:lnTo>
                  <a:lnTo>
                    <a:pt x="93" y="393"/>
                  </a:lnTo>
                  <a:lnTo>
                    <a:pt x="75" y="509"/>
                  </a:lnTo>
                  <a:lnTo>
                    <a:pt x="53" y="652"/>
                  </a:lnTo>
                  <a:lnTo>
                    <a:pt x="0" y="560"/>
                  </a:lnTo>
                  <a:lnTo>
                    <a:pt x="15" y="482"/>
                  </a:lnTo>
                  <a:lnTo>
                    <a:pt x="43" y="385"/>
                  </a:lnTo>
                  <a:lnTo>
                    <a:pt x="73" y="29"/>
                  </a:lnTo>
                  <a:lnTo>
                    <a:pt x="83" y="6"/>
                  </a:lnTo>
                  <a:lnTo>
                    <a:pt x="104" y="0"/>
                  </a:lnTo>
                  <a:lnTo>
                    <a:pt x="136" y="29"/>
                  </a:lnTo>
                  <a:lnTo>
                    <a:pt x="136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2"/>
            <p:cNvSpPr>
              <a:spLocks/>
            </p:cNvSpPr>
            <p:nvPr/>
          </p:nvSpPr>
          <p:spPr bwMode="auto">
            <a:xfrm>
              <a:off x="4767" y="1234"/>
              <a:ext cx="31" cy="110"/>
            </a:xfrm>
            <a:custGeom>
              <a:avLst/>
              <a:gdLst/>
              <a:ahLst/>
              <a:cxnLst>
                <a:cxn ang="0">
                  <a:pos x="61" y="26"/>
                </a:cxn>
                <a:cxn ang="0">
                  <a:pos x="45" y="84"/>
                </a:cxn>
                <a:cxn ang="0">
                  <a:pos x="28" y="208"/>
                </a:cxn>
                <a:cxn ang="0">
                  <a:pos x="15" y="220"/>
                </a:cxn>
                <a:cxn ang="0">
                  <a:pos x="4" y="206"/>
                </a:cxn>
                <a:cxn ang="0">
                  <a:pos x="0" y="81"/>
                </a:cxn>
                <a:cxn ang="0">
                  <a:pos x="23" y="11"/>
                </a:cxn>
                <a:cxn ang="0">
                  <a:pos x="35" y="0"/>
                </a:cxn>
                <a:cxn ang="0">
                  <a:pos x="50" y="0"/>
                </a:cxn>
                <a:cxn ang="0">
                  <a:pos x="61" y="26"/>
                </a:cxn>
                <a:cxn ang="0">
                  <a:pos x="61" y="26"/>
                </a:cxn>
                <a:cxn ang="0">
                  <a:pos x="61" y="26"/>
                </a:cxn>
              </a:cxnLst>
              <a:rect l="0" t="0" r="r" b="b"/>
              <a:pathLst>
                <a:path w="61" h="220">
                  <a:moveTo>
                    <a:pt x="61" y="26"/>
                  </a:moveTo>
                  <a:lnTo>
                    <a:pt x="45" y="84"/>
                  </a:lnTo>
                  <a:lnTo>
                    <a:pt x="28" y="208"/>
                  </a:lnTo>
                  <a:lnTo>
                    <a:pt x="15" y="220"/>
                  </a:lnTo>
                  <a:lnTo>
                    <a:pt x="4" y="206"/>
                  </a:lnTo>
                  <a:lnTo>
                    <a:pt x="0" y="81"/>
                  </a:lnTo>
                  <a:lnTo>
                    <a:pt x="23" y="11"/>
                  </a:lnTo>
                  <a:lnTo>
                    <a:pt x="35" y="0"/>
                  </a:lnTo>
                  <a:lnTo>
                    <a:pt x="50" y="0"/>
                  </a:lnTo>
                  <a:lnTo>
                    <a:pt x="61" y="26"/>
                  </a:lnTo>
                  <a:lnTo>
                    <a:pt x="61" y="26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3"/>
            <p:cNvSpPr>
              <a:spLocks/>
            </p:cNvSpPr>
            <p:nvPr/>
          </p:nvSpPr>
          <p:spPr bwMode="auto">
            <a:xfrm>
              <a:off x="4780" y="1219"/>
              <a:ext cx="334" cy="28"/>
            </a:xfrm>
            <a:custGeom>
              <a:avLst/>
              <a:gdLst/>
              <a:ahLst/>
              <a:cxnLst>
                <a:cxn ang="0">
                  <a:pos x="18" y="17"/>
                </a:cxn>
                <a:cxn ang="0">
                  <a:pos x="238" y="0"/>
                </a:cxn>
                <a:cxn ang="0">
                  <a:pos x="458" y="7"/>
                </a:cxn>
                <a:cxn ang="0">
                  <a:pos x="657" y="31"/>
                </a:cxn>
                <a:cxn ang="0">
                  <a:pos x="668" y="45"/>
                </a:cxn>
                <a:cxn ang="0">
                  <a:pos x="655" y="56"/>
                </a:cxn>
                <a:cxn ang="0">
                  <a:pos x="456" y="56"/>
                </a:cxn>
                <a:cxn ang="0">
                  <a:pos x="240" y="45"/>
                </a:cxn>
                <a:cxn ang="0">
                  <a:pos x="25" y="56"/>
                </a:cxn>
                <a:cxn ang="0">
                  <a:pos x="0" y="40"/>
                </a:cxn>
                <a:cxn ang="0">
                  <a:pos x="3" y="25"/>
                </a:cxn>
                <a:cxn ang="0">
                  <a:pos x="18" y="17"/>
                </a:cxn>
                <a:cxn ang="0">
                  <a:pos x="18" y="17"/>
                </a:cxn>
                <a:cxn ang="0">
                  <a:pos x="18" y="17"/>
                </a:cxn>
              </a:cxnLst>
              <a:rect l="0" t="0" r="r" b="b"/>
              <a:pathLst>
                <a:path w="668" h="56">
                  <a:moveTo>
                    <a:pt x="18" y="17"/>
                  </a:moveTo>
                  <a:lnTo>
                    <a:pt x="238" y="0"/>
                  </a:lnTo>
                  <a:lnTo>
                    <a:pt x="458" y="7"/>
                  </a:lnTo>
                  <a:lnTo>
                    <a:pt x="657" y="31"/>
                  </a:lnTo>
                  <a:lnTo>
                    <a:pt x="668" y="45"/>
                  </a:lnTo>
                  <a:lnTo>
                    <a:pt x="655" y="56"/>
                  </a:lnTo>
                  <a:lnTo>
                    <a:pt x="456" y="56"/>
                  </a:lnTo>
                  <a:lnTo>
                    <a:pt x="240" y="45"/>
                  </a:lnTo>
                  <a:lnTo>
                    <a:pt x="25" y="56"/>
                  </a:lnTo>
                  <a:lnTo>
                    <a:pt x="0" y="40"/>
                  </a:lnTo>
                  <a:lnTo>
                    <a:pt x="3" y="25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4"/>
            <p:cNvSpPr>
              <a:spLocks/>
            </p:cNvSpPr>
            <p:nvPr/>
          </p:nvSpPr>
          <p:spPr bwMode="auto">
            <a:xfrm>
              <a:off x="4895" y="1279"/>
              <a:ext cx="190" cy="54"/>
            </a:xfrm>
            <a:custGeom>
              <a:avLst/>
              <a:gdLst/>
              <a:ahLst/>
              <a:cxnLst>
                <a:cxn ang="0">
                  <a:pos x="34" y="26"/>
                </a:cxn>
                <a:cxn ang="0">
                  <a:pos x="26" y="79"/>
                </a:cxn>
                <a:cxn ang="0">
                  <a:pos x="62" y="61"/>
                </a:cxn>
                <a:cxn ang="0">
                  <a:pos x="81" y="26"/>
                </a:cxn>
                <a:cxn ang="0">
                  <a:pos x="87" y="8"/>
                </a:cxn>
                <a:cxn ang="0">
                  <a:pos x="105" y="2"/>
                </a:cxn>
                <a:cxn ang="0">
                  <a:pos x="170" y="0"/>
                </a:cxn>
                <a:cxn ang="0">
                  <a:pos x="299" y="0"/>
                </a:cxn>
                <a:cxn ang="0">
                  <a:pos x="365" y="15"/>
                </a:cxn>
                <a:cxn ang="0">
                  <a:pos x="378" y="26"/>
                </a:cxn>
                <a:cxn ang="0">
                  <a:pos x="365" y="38"/>
                </a:cxn>
                <a:cxn ang="0">
                  <a:pos x="299" y="58"/>
                </a:cxn>
                <a:cxn ang="0">
                  <a:pos x="170" y="58"/>
                </a:cxn>
                <a:cxn ang="0">
                  <a:pos x="125" y="56"/>
                </a:cxn>
                <a:cxn ang="0">
                  <a:pos x="107" y="79"/>
                </a:cxn>
                <a:cxn ang="0">
                  <a:pos x="79" y="96"/>
                </a:cxn>
                <a:cxn ang="0">
                  <a:pos x="13" y="109"/>
                </a:cxn>
                <a:cxn ang="0">
                  <a:pos x="0" y="98"/>
                </a:cxn>
                <a:cxn ang="0">
                  <a:pos x="11" y="17"/>
                </a:cxn>
                <a:cxn ang="0">
                  <a:pos x="28" y="10"/>
                </a:cxn>
                <a:cxn ang="0">
                  <a:pos x="34" y="26"/>
                </a:cxn>
                <a:cxn ang="0">
                  <a:pos x="34" y="26"/>
                </a:cxn>
                <a:cxn ang="0">
                  <a:pos x="34" y="26"/>
                </a:cxn>
              </a:cxnLst>
              <a:rect l="0" t="0" r="r" b="b"/>
              <a:pathLst>
                <a:path w="378" h="109">
                  <a:moveTo>
                    <a:pt x="34" y="26"/>
                  </a:moveTo>
                  <a:lnTo>
                    <a:pt x="26" y="79"/>
                  </a:lnTo>
                  <a:lnTo>
                    <a:pt x="62" y="61"/>
                  </a:lnTo>
                  <a:lnTo>
                    <a:pt x="81" y="26"/>
                  </a:lnTo>
                  <a:lnTo>
                    <a:pt x="87" y="8"/>
                  </a:lnTo>
                  <a:lnTo>
                    <a:pt x="105" y="2"/>
                  </a:lnTo>
                  <a:lnTo>
                    <a:pt x="170" y="0"/>
                  </a:lnTo>
                  <a:lnTo>
                    <a:pt x="299" y="0"/>
                  </a:lnTo>
                  <a:lnTo>
                    <a:pt x="365" y="15"/>
                  </a:lnTo>
                  <a:lnTo>
                    <a:pt x="378" y="26"/>
                  </a:lnTo>
                  <a:lnTo>
                    <a:pt x="365" y="38"/>
                  </a:lnTo>
                  <a:lnTo>
                    <a:pt x="299" y="58"/>
                  </a:lnTo>
                  <a:lnTo>
                    <a:pt x="170" y="58"/>
                  </a:lnTo>
                  <a:lnTo>
                    <a:pt x="125" y="56"/>
                  </a:lnTo>
                  <a:lnTo>
                    <a:pt x="107" y="79"/>
                  </a:lnTo>
                  <a:lnTo>
                    <a:pt x="79" y="96"/>
                  </a:lnTo>
                  <a:lnTo>
                    <a:pt x="13" y="109"/>
                  </a:lnTo>
                  <a:lnTo>
                    <a:pt x="0" y="98"/>
                  </a:lnTo>
                  <a:lnTo>
                    <a:pt x="11" y="17"/>
                  </a:lnTo>
                  <a:lnTo>
                    <a:pt x="28" y="10"/>
                  </a:lnTo>
                  <a:lnTo>
                    <a:pt x="34" y="26"/>
                  </a:lnTo>
                  <a:lnTo>
                    <a:pt x="34" y="26"/>
                  </a:lnTo>
                  <a:lnTo>
                    <a:pt x="34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5"/>
            <p:cNvSpPr>
              <a:spLocks/>
            </p:cNvSpPr>
            <p:nvPr/>
          </p:nvSpPr>
          <p:spPr bwMode="auto">
            <a:xfrm>
              <a:off x="4034" y="1312"/>
              <a:ext cx="1020" cy="7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17" y="17"/>
                </a:cxn>
                <a:cxn ang="0">
                  <a:pos x="1481" y="56"/>
                </a:cxn>
                <a:cxn ang="0">
                  <a:pos x="1761" y="66"/>
                </a:cxn>
                <a:cxn ang="0">
                  <a:pos x="2010" y="83"/>
                </a:cxn>
                <a:cxn ang="0">
                  <a:pos x="2033" y="91"/>
                </a:cxn>
                <a:cxn ang="0">
                  <a:pos x="2040" y="113"/>
                </a:cxn>
                <a:cxn ang="0">
                  <a:pos x="2033" y="134"/>
                </a:cxn>
                <a:cxn ang="0">
                  <a:pos x="2010" y="144"/>
                </a:cxn>
                <a:cxn ang="0">
                  <a:pos x="1756" y="127"/>
                </a:cxn>
                <a:cxn ang="0">
                  <a:pos x="1476" y="117"/>
                </a:cxn>
                <a:cxn ang="0">
                  <a:pos x="514" y="61"/>
                </a:cxn>
                <a:cxn ang="0">
                  <a:pos x="263" y="38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2040" h="144">
                  <a:moveTo>
                    <a:pt x="13" y="0"/>
                  </a:moveTo>
                  <a:lnTo>
                    <a:pt x="517" y="17"/>
                  </a:lnTo>
                  <a:lnTo>
                    <a:pt x="1481" y="56"/>
                  </a:lnTo>
                  <a:lnTo>
                    <a:pt x="1761" y="66"/>
                  </a:lnTo>
                  <a:lnTo>
                    <a:pt x="2010" y="83"/>
                  </a:lnTo>
                  <a:lnTo>
                    <a:pt x="2033" y="91"/>
                  </a:lnTo>
                  <a:lnTo>
                    <a:pt x="2040" y="113"/>
                  </a:lnTo>
                  <a:lnTo>
                    <a:pt x="2033" y="134"/>
                  </a:lnTo>
                  <a:lnTo>
                    <a:pt x="2010" y="144"/>
                  </a:lnTo>
                  <a:lnTo>
                    <a:pt x="1756" y="127"/>
                  </a:lnTo>
                  <a:lnTo>
                    <a:pt x="1476" y="117"/>
                  </a:lnTo>
                  <a:lnTo>
                    <a:pt x="514" y="61"/>
                  </a:lnTo>
                  <a:lnTo>
                    <a:pt x="263" y="38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6"/>
            <p:cNvSpPr>
              <a:spLocks/>
            </p:cNvSpPr>
            <p:nvPr/>
          </p:nvSpPr>
          <p:spPr bwMode="auto">
            <a:xfrm>
              <a:off x="3882" y="1529"/>
              <a:ext cx="929" cy="55"/>
            </a:xfrm>
            <a:custGeom>
              <a:avLst/>
              <a:gdLst/>
              <a:ahLst/>
              <a:cxnLst>
                <a:cxn ang="0">
                  <a:pos x="19" y="5"/>
                </a:cxn>
                <a:cxn ang="0">
                  <a:pos x="355" y="0"/>
                </a:cxn>
                <a:cxn ang="0">
                  <a:pos x="911" y="20"/>
                </a:cxn>
                <a:cxn ang="0">
                  <a:pos x="1170" y="35"/>
                </a:cxn>
                <a:cxn ang="0">
                  <a:pos x="1464" y="48"/>
                </a:cxn>
                <a:cxn ang="0">
                  <a:pos x="1656" y="61"/>
                </a:cxn>
                <a:cxn ang="0">
                  <a:pos x="1846" y="71"/>
                </a:cxn>
                <a:cxn ang="0">
                  <a:pos x="1858" y="82"/>
                </a:cxn>
                <a:cxn ang="0">
                  <a:pos x="1846" y="96"/>
                </a:cxn>
                <a:cxn ang="0">
                  <a:pos x="1655" y="104"/>
                </a:cxn>
                <a:cxn ang="0">
                  <a:pos x="1463" y="111"/>
                </a:cxn>
                <a:cxn ang="0">
                  <a:pos x="909" y="82"/>
                </a:cxn>
                <a:cxn ang="0">
                  <a:pos x="649" y="69"/>
                </a:cxn>
                <a:cxn ang="0">
                  <a:pos x="355" y="64"/>
                </a:cxn>
                <a:cxn ang="0">
                  <a:pos x="21" y="48"/>
                </a:cxn>
                <a:cxn ang="0">
                  <a:pos x="0" y="26"/>
                </a:cxn>
                <a:cxn ang="0">
                  <a:pos x="5" y="11"/>
                </a:cxn>
                <a:cxn ang="0">
                  <a:pos x="19" y="5"/>
                </a:cxn>
                <a:cxn ang="0">
                  <a:pos x="19" y="5"/>
                </a:cxn>
                <a:cxn ang="0">
                  <a:pos x="19" y="5"/>
                </a:cxn>
              </a:cxnLst>
              <a:rect l="0" t="0" r="r" b="b"/>
              <a:pathLst>
                <a:path w="1858" h="111">
                  <a:moveTo>
                    <a:pt x="19" y="5"/>
                  </a:moveTo>
                  <a:lnTo>
                    <a:pt x="355" y="0"/>
                  </a:lnTo>
                  <a:lnTo>
                    <a:pt x="911" y="20"/>
                  </a:lnTo>
                  <a:lnTo>
                    <a:pt x="1170" y="35"/>
                  </a:lnTo>
                  <a:lnTo>
                    <a:pt x="1464" y="48"/>
                  </a:lnTo>
                  <a:lnTo>
                    <a:pt x="1656" y="61"/>
                  </a:lnTo>
                  <a:lnTo>
                    <a:pt x="1846" y="71"/>
                  </a:lnTo>
                  <a:lnTo>
                    <a:pt x="1858" y="82"/>
                  </a:lnTo>
                  <a:lnTo>
                    <a:pt x="1846" y="96"/>
                  </a:lnTo>
                  <a:lnTo>
                    <a:pt x="1655" y="104"/>
                  </a:lnTo>
                  <a:lnTo>
                    <a:pt x="1463" y="111"/>
                  </a:lnTo>
                  <a:lnTo>
                    <a:pt x="909" y="82"/>
                  </a:lnTo>
                  <a:lnTo>
                    <a:pt x="649" y="69"/>
                  </a:lnTo>
                  <a:lnTo>
                    <a:pt x="355" y="64"/>
                  </a:lnTo>
                  <a:lnTo>
                    <a:pt x="21" y="48"/>
                  </a:lnTo>
                  <a:lnTo>
                    <a:pt x="0" y="26"/>
                  </a:lnTo>
                  <a:lnTo>
                    <a:pt x="5" y="11"/>
                  </a:lnTo>
                  <a:lnTo>
                    <a:pt x="19" y="5"/>
                  </a:lnTo>
                  <a:lnTo>
                    <a:pt x="19" y="5"/>
                  </a:lnTo>
                  <a:lnTo>
                    <a:pt x="19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87"/>
            <p:cNvSpPr>
              <a:spLocks/>
            </p:cNvSpPr>
            <p:nvPr/>
          </p:nvSpPr>
          <p:spPr bwMode="auto">
            <a:xfrm>
              <a:off x="5081" y="1372"/>
              <a:ext cx="124" cy="183"/>
            </a:xfrm>
            <a:custGeom>
              <a:avLst/>
              <a:gdLst/>
              <a:ahLst/>
              <a:cxnLst>
                <a:cxn ang="0">
                  <a:pos x="21" y="6"/>
                </a:cxn>
                <a:cxn ang="0">
                  <a:pos x="46" y="59"/>
                </a:cxn>
                <a:cxn ang="0">
                  <a:pos x="71" y="104"/>
                </a:cxn>
                <a:cxn ang="0">
                  <a:pos x="100" y="147"/>
                </a:cxn>
                <a:cxn ang="0">
                  <a:pos x="138" y="193"/>
                </a:cxn>
                <a:cxn ang="0">
                  <a:pos x="248" y="339"/>
                </a:cxn>
                <a:cxn ang="0">
                  <a:pos x="241" y="360"/>
                </a:cxn>
                <a:cxn ang="0">
                  <a:pos x="223" y="367"/>
                </a:cxn>
                <a:cxn ang="0">
                  <a:pos x="195" y="342"/>
                </a:cxn>
                <a:cxn ang="0">
                  <a:pos x="185" y="304"/>
                </a:cxn>
                <a:cxn ang="0">
                  <a:pos x="163" y="274"/>
                </a:cxn>
                <a:cxn ang="0">
                  <a:pos x="107" y="218"/>
                </a:cxn>
                <a:cxn ang="0">
                  <a:pos x="44" y="122"/>
                </a:cxn>
                <a:cxn ang="0">
                  <a:pos x="0" y="16"/>
                </a:cxn>
                <a:cxn ang="0">
                  <a:pos x="6" y="0"/>
                </a:cxn>
                <a:cxn ang="0">
                  <a:pos x="21" y="6"/>
                </a:cxn>
                <a:cxn ang="0">
                  <a:pos x="21" y="6"/>
                </a:cxn>
                <a:cxn ang="0">
                  <a:pos x="21" y="6"/>
                </a:cxn>
              </a:cxnLst>
              <a:rect l="0" t="0" r="r" b="b"/>
              <a:pathLst>
                <a:path w="248" h="367">
                  <a:moveTo>
                    <a:pt x="21" y="6"/>
                  </a:moveTo>
                  <a:lnTo>
                    <a:pt x="46" y="59"/>
                  </a:lnTo>
                  <a:lnTo>
                    <a:pt x="71" y="104"/>
                  </a:lnTo>
                  <a:lnTo>
                    <a:pt x="100" y="147"/>
                  </a:lnTo>
                  <a:lnTo>
                    <a:pt x="138" y="193"/>
                  </a:lnTo>
                  <a:lnTo>
                    <a:pt x="248" y="339"/>
                  </a:lnTo>
                  <a:lnTo>
                    <a:pt x="241" y="360"/>
                  </a:lnTo>
                  <a:lnTo>
                    <a:pt x="223" y="367"/>
                  </a:lnTo>
                  <a:lnTo>
                    <a:pt x="195" y="342"/>
                  </a:lnTo>
                  <a:lnTo>
                    <a:pt x="185" y="304"/>
                  </a:lnTo>
                  <a:lnTo>
                    <a:pt x="163" y="274"/>
                  </a:lnTo>
                  <a:lnTo>
                    <a:pt x="107" y="218"/>
                  </a:lnTo>
                  <a:lnTo>
                    <a:pt x="44" y="122"/>
                  </a:lnTo>
                  <a:lnTo>
                    <a:pt x="0" y="16"/>
                  </a:lnTo>
                  <a:lnTo>
                    <a:pt x="6" y="0"/>
                  </a:lnTo>
                  <a:lnTo>
                    <a:pt x="21" y="6"/>
                  </a:lnTo>
                  <a:lnTo>
                    <a:pt x="21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88"/>
            <p:cNvSpPr>
              <a:spLocks/>
            </p:cNvSpPr>
            <p:nvPr/>
          </p:nvSpPr>
          <p:spPr bwMode="auto">
            <a:xfrm>
              <a:off x="5138" y="1573"/>
              <a:ext cx="71" cy="70"/>
            </a:xfrm>
            <a:custGeom>
              <a:avLst/>
              <a:gdLst/>
              <a:ahLst/>
              <a:cxnLst>
                <a:cxn ang="0">
                  <a:pos x="142" y="19"/>
                </a:cxn>
                <a:cxn ang="0">
                  <a:pos x="117" y="53"/>
                </a:cxn>
                <a:cxn ang="0">
                  <a:pos x="92" y="83"/>
                </a:cxn>
                <a:cxn ang="0">
                  <a:pos x="36" y="141"/>
                </a:cxn>
                <a:cxn ang="0">
                  <a:pos x="5" y="141"/>
                </a:cxn>
                <a:cxn ang="0">
                  <a:pos x="0" y="128"/>
                </a:cxn>
                <a:cxn ang="0">
                  <a:pos x="5" y="111"/>
                </a:cxn>
                <a:cxn ang="0">
                  <a:pos x="120" y="4"/>
                </a:cxn>
                <a:cxn ang="0">
                  <a:pos x="139" y="0"/>
                </a:cxn>
                <a:cxn ang="0">
                  <a:pos x="142" y="19"/>
                </a:cxn>
                <a:cxn ang="0">
                  <a:pos x="142" y="19"/>
                </a:cxn>
                <a:cxn ang="0">
                  <a:pos x="142" y="19"/>
                </a:cxn>
              </a:cxnLst>
              <a:rect l="0" t="0" r="r" b="b"/>
              <a:pathLst>
                <a:path w="142" h="141">
                  <a:moveTo>
                    <a:pt x="142" y="19"/>
                  </a:moveTo>
                  <a:lnTo>
                    <a:pt x="117" y="53"/>
                  </a:lnTo>
                  <a:lnTo>
                    <a:pt x="92" y="83"/>
                  </a:lnTo>
                  <a:lnTo>
                    <a:pt x="36" y="141"/>
                  </a:lnTo>
                  <a:lnTo>
                    <a:pt x="5" y="141"/>
                  </a:lnTo>
                  <a:lnTo>
                    <a:pt x="0" y="128"/>
                  </a:lnTo>
                  <a:lnTo>
                    <a:pt x="5" y="111"/>
                  </a:lnTo>
                  <a:lnTo>
                    <a:pt x="120" y="4"/>
                  </a:lnTo>
                  <a:lnTo>
                    <a:pt x="139" y="0"/>
                  </a:lnTo>
                  <a:lnTo>
                    <a:pt x="142" y="19"/>
                  </a:lnTo>
                  <a:lnTo>
                    <a:pt x="142" y="19"/>
                  </a:lnTo>
                  <a:lnTo>
                    <a:pt x="14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89"/>
            <p:cNvSpPr>
              <a:spLocks/>
            </p:cNvSpPr>
            <p:nvPr/>
          </p:nvSpPr>
          <p:spPr bwMode="auto">
            <a:xfrm>
              <a:off x="3857" y="1599"/>
              <a:ext cx="1304" cy="53"/>
            </a:xfrm>
            <a:custGeom>
              <a:avLst/>
              <a:gdLst/>
              <a:ahLst/>
              <a:cxnLst>
                <a:cxn ang="0">
                  <a:pos x="21" y="19"/>
                </a:cxn>
                <a:cxn ang="0">
                  <a:pos x="165" y="30"/>
                </a:cxn>
                <a:cxn ang="0">
                  <a:pos x="281" y="14"/>
                </a:cxn>
                <a:cxn ang="0">
                  <a:pos x="382" y="4"/>
                </a:cxn>
                <a:cxn ang="0">
                  <a:pos x="598" y="0"/>
                </a:cxn>
                <a:cxn ang="0">
                  <a:pos x="689" y="0"/>
                </a:cxn>
                <a:cxn ang="0">
                  <a:pos x="1645" y="19"/>
                </a:cxn>
                <a:cxn ang="0">
                  <a:pos x="1724" y="20"/>
                </a:cxn>
                <a:cxn ang="0">
                  <a:pos x="1766" y="22"/>
                </a:cxn>
                <a:cxn ang="0">
                  <a:pos x="2001" y="28"/>
                </a:cxn>
                <a:cxn ang="0">
                  <a:pos x="2040" y="35"/>
                </a:cxn>
                <a:cxn ang="0">
                  <a:pos x="2546" y="53"/>
                </a:cxn>
                <a:cxn ang="0">
                  <a:pos x="2609" y="53"/>
                </a:cxn>
                <a:cxn ang="0">
                  <a:pos x="2586" y="98"/>
                </a:cxn>
                <a:cxn ang="0">
                  <a:pos x="2546" y="106"/>
                </a:cxn>
                <a:cxn ang="0">
                  <a:pos x="2292" y="93"/>
                </a:cxn>
                <a:cxn ang="0">
                  <a:pos x="2039" y="80"/>
                </a:cxn>
                <a:cxn ang="0">
                  <a:pos x="1997" y="78"/>
                </a:cxn>
                <a:cxn ang="0">
                  <a:pos x="1762" y="71"/>
                </a:cxn>
                <a:cxn ang="0">
                  <a:pos x="1723" y="65"/>
                </a:cxn>
                <a:cxn ang="0">
                  <a:pos x="1645" y="68"/>
                </a:cxn>
                <a:cxn ang="0">
                  <a:pos x="689" y="48"/>
                </a:cxn>
                <a:cxn ang="0">
                  <a:pos x="598" y="48"/>
                </a:cxn>
                <a:cxn ang="0">
                  <a:pos x="384" y="40"/>
                </a:cxn>
                <a:cxn ang="0">
                  <a:pos x="169" y="55"/>
                </a:cxn>
                <a:cxn ang="0">
                  <a:pos x="15" y="55"/>
                </a:cxn>
                <a:cxn ang="0">
                  <a:pos x="0" y="33"/>
                </a:cxn>
                <a:cxn ang="0">
                  <a:pos x="7" y="22"/>
                </a:cxn>
                <a:cxn ang="0">
                  <a:pos x="21" y="19"/>
                </a:cxn>
                <a:cxn ang="0">
                  <a:pos x="21" y="19"/>
                </a:cxn>
                <a:cxn ang="0">
                  <a:pos x="21" y="19"/>
                </a:cxn>
              </a:cxnLst>
              <a:rect l="0" t="0" r="r" b="b"/>
              <a:pathLst>
                <a:path w="2609" h="106">
                  <a:moveTo>
                    <a:pt x="21" y="19"/>
                  </a:moveTo>
                  <a:lnTo>
                    <a:pt x="165" y="30"/>
                  </a:lnTo>
                  <a:lnTo>
                    <a:pt x="281" y="14"/>
                  </a:lnTo>
                  <a:lnTo>
                    <a:pt x="382" y="4"/>
                  </a:lnTo>
                  <a:lnTo>
                    <a:pt x="598" y="0"/>
                  </a:lnTo>
                  <a:lnTo>
                    <a:pt x="689" y="0"/>
                  </a:lnTo>
                  <a:lnTo>
                    <a:pt x="1645" y="19"/>
                  </a:lnTo>
                  <a:lnTo>
                    <a:pt x="1724" y="20"/>
                  </a:lnTo>
                  <a:lnTo>
                    <a:pt x="1766" y="22"/>
                  </a:lnTo>
                  <a:lnTo>
                    <a:pt x="2001" y="28"/>
                  </a:lnTo>
                  <a:lnTo>
                    <a:pt x="2040" y="35"/>
                  </a:lnTo>
                  <a:lnTo>
                    <a:pt x="2546" y="53"/>
                  </a:lnTo>
                  <a:lnTo>
                    <a:pt x="2609" y="53"/>
                  </a:lnTo>
                  <a:lnTo>
                    <a:pt x="2586" y="98"/>
                  </a:lnTo>
                  <a:lnTo>
                    <a:pt x="2546" y="106"/>
                  </a:lnTo>
                  <a:lnTo>
                    <a:pt x="2292" y="93"/>
                  </a:lnTo>
                  <a:lnTo>
                    <a:pt x="2039" y="80"/>
                  </a:lnTo>
                  <a:lnTo>
                    <a:pt x="1997" y="78"/>
                  </a:lnTo>
                  <a:lnTo>
                    <a:pt x="1762" y="71"/>
                  </a:lnTo>
                  <a:lnTo>
                    <a:pt x="1723" y="65"/>
                  </a:lnTo>
                  <a:lnTo>
                    <a:pt x="1645" y="68"/>
                  </a:lnTo>
                  <a:lnTo>
                    <a:pt x="689" y="48"/>
                  </a:lnTo>
                  <a:lnTo>
                    <a:pt x="598" y="48"/>
                  </a:lnTo>
                  <a:lnTo>
                    <a:pt x="384" y="40"/>
                  </a:lnTo>
                  <a:lnTo>
                    <a:pt x="169" y="55"/>
                  </a:lnTo>
                  <a:lnTo>
                    <a:pt x="15" y="55"/>
                  </a:lnTo>
                  <a:lnTo>
                    <a:pt x="0" y="33"/>
                  </a:lnTo>
                  <a:lnTo>
                    <a:pt x="7" y="22"/>
                  </a:lnTo>
                  <a:lnTo>
                    <a:pt x="21" y="19"/>
                  </a:lnTo>
                  <a:lnTo>
                    <a:pt x="21" y="19"/>
                  </a:lnTo>
                  <a:lnTo>
                    <a:pt x="21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90"/>
            <p:cNvSpPr>
              <a:spLocks/>
            </p:cNvSpPr>
            <p:nvPr/>
          </p:nvSpPr>
          <p:spPr bwMode="auto">
            <a:xfrm>
              <a:off x="4103" y="1381"/>
              <a:ext cx="695" cy="7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347" y="13"/>
                </a:cxn>
                <a:cxn ang="0">
                  <a:pos x="559" y="35"/>
                </a:cxn>
                <a:cxn ang="0">
                  <a:pos x="744" y="51"/>
                </a:cxn>
                <a:cxn ang="0">
                  <a:pos x="1142" y="86"/>
                </a:cxn>
                <a:cxn ang="0">
                  <a:pos x="1260" y="104"/>
                </a:cxn>
                <a:cxn ang="0">
                  <a:pos x="1379" y="119"/>
                </a:cxn>
                <a:cxn ang="0">
                  <a:pos x="1390" y="132"/>
                </a:cxn>
                <a:cxn ang="0">
                  <a:pos x="1379" y="144"/>
                </a:cxn>
                <a:cxn ang="0">
                  <a:pos x="1138" y="145"/>
                </a:cxn>
                <a:cxn ang="0">
                  <a:pos x="341" y="71"/>
                </a:cxn>
                <a:cxn ang="0">
                  <a:pos x="20" y="45"/>
                </a:cxn>
                <a:cxn ang="0">
                  <a:pos x="0" y="20"/>
                </a:cxn>
                <a:cxn ang="0">
                  <a:pos x="8" y="3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25" y="0"/>
                </a:cxn>
              </a:cxnLst>
              <a:rect l="0" t="0" r="r" b="b"/>
              <a:pathLst>
                <a:path w="1390" h="145">
                  <a:moveTo>
                    <a:pt x="25" y="0"/>
                  </a:moveTo>
                  <a:lnTo>
                    <a:pt x="347" y="13"/>
                  </a:lnTo>
                  <a:lnTo>
                    <a:pt x="559" y="35"/>
                  </a:lnTo>
                  <a:lnTo>
                    <a:pt x="744" y="51"/>
                  </a:lnTo>
                  <a:lnTo>
                    <a:pt x="1142" y="86"/>
                  </a:lnTo>
                  <a:lnTo>
                    <a:pt x="1260" y="104"/>
                  </a:lnTo>
                  <a:lnTo>
                    <a:pt x="1379" y="119"/>
                  </a:lnTo>
                  <a:lnTo>
                    <a:pt x="1390" y="132"/>
                  </a:lnTo>
                  <a:lnTo>
                    <a:pt x="1379" y="144"/>
                  </a:lnTo>
                  <a:lnTo>
                    <a:pt x="1138" y="145"/>
                  </a:lnTo>
                  <a:lnTo>
                    <a:pt x="341" y="71"/>
                  </a:lnTo>
                  <a:lnTo>
                    <a:pt x="20" y="45"/>
                  </a:lnTo>
                  <a:lnTo>
                    <a:pt x="0" y="20"/>
                  </a:lnTo>
                  <a:lnTo>
                    <a:pt x="8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91"/>
            <p:cNvSpPr>
              <a:spLocks/>
            </p:cNvSpPr>
            <p:nvPr/>
          </p:nvSpPr>
          <p:spPr bwMode="auto">
            <a:xfrm>
              <a:off x="4068" y="1447"/>
              <a:ext cx="506" cy="54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19" y="13"/>
                </a:cxn>
                <a:cxn ang="0">
                  <a:pos x="506" y="28"/>
                </a:cxn>
                <a:cxn ang="0">
                  <a:pos x="754" y="53"/>
                </a:cxn>
                <a:cxn ang="0">
                  <a:pos x="868" y="70"/>
                </a:cxn>
                <a:cxn ang="0">
                  <a:pos x="1000" y="85"/>
                </a:cxn>
                <a:cxn ang="0">
                  <a:pos x="1011" y="98"/>
                </a:cxn>
                <a:cxn ang="0">
                  <a:pos x="998" y="108"/>
                </a:cxn>
                <a:cxn ang="0">
                  <a:pos x="504" y="81"/>
                </a:cxn>
                <a:cxn ang="0">
                  <a:pos x="314" y="66"/>
                </a:cxn>
                <a:cxn ang="0">
                  <a:pos x="163" y="40"/>
                </a:cxn>
                <a:cxn ang="0">
                  <a:pos x="13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1011" h="108">
                  <a:moveTo>
                    <a:pt x="13" y="0"/>
                  </a:moveTo>
                  <a:lnTo>
                    <a:pt x="319" y="13"/>
                  </a:lnTo>
                  <a:lnTo>
                    <a:pt x="506" y="28"/>
                  </a:lnTo>
                  <a:lnTo>
                    <a:pt x="754" y="53"/>
                  </a:lnTo>
                  <a:lnTo>
                    <a:pt x="868" y="70"/>
                  </a:lnTo>
                  <a:lnTo>
                    <a:pt x="1000" y="85"/>
                  </a:lnTo>
                  <a:lnTo>
                    <a:pt x="1011" y="98"/>
                  </a:lnTo>
                  <a:lnTo>
                    <a:pt x="998" y="108"/>
                  </a:lnTo>
                  <a:lnTo>
                    <a:pt x="504" y="81"/>
                  </a:lnTo>
                  <a:lnTo>
                    <a:pt x="314" y="66"/>
                  </a:lnTo>
                  <a:lnTo>
                    <a:pt x="163" y="40"/>
                  </a:lnTo>
                  <a:lnTo>
                    <a:pt x="13" y="25"/>
                  </a:lnTo>
                  <a:lnTo>
                    <a:pt x="0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2"/>
            <p:cNvSpPr>
              <a:spLocks/>
            </p:cNvSpPr>
            <p:nvPr/>
          </p:nvSpPr>
          <p:spPr bwMode="auto">
            <a:xfrm>
              <a:off x="4896" y="1431"/>
              <a:ext cx="153" cy="3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80" y="6"/>
                </a:cxn>
                <a:cxn ang="0">
                  <a:pos x="306" y="33"/>
                </a:cxn>
                <a:cxn ang="0">
                  <a:pos x="300" y="51"/>
                </a:cxn>
                <a:cxn ang="0">
                  <a:pos x="280" y="59"/>
                </a:cxn>
                <a:cxn ang="0">
                  <a:pos x="144" y="46"/>
                </a:cxn>
                <a:cxn ang="0">
                  <a:pos x="10" y="25"/>
                </a:cxn>
                <a:cxn ang="0">
                  <a:pos x="0" y="11"/>
                </a:cxn>
                <a:cxn ang="0">
                  <a:pos x="13" y="0"/>
                </a:cxn>
                <a:cxn ang="0">
                  <a:pos x="13" y="0"/>
                </a:cxn>
                <a:cxn ang="0">
                  <a:pos x="13" y="0"/>
                </a:cxn>
              </a:cxnLst>
              <a:rect l="0" t="0" r="r" b="b"/>
              <a:pathLst>
                <a:path w="306" h="59">
                  <a:moveTo>
                    <a:pt x="13" y="0"/>
                  </a:moveTo>
                  <a:lnTo>
                    <a:pt x="280" y="6"/>
                  </a:lnTo>
                  <a:lnTo>
                    <a:pt x="306" y="33"/>
                  </a:lnTo>
                  <a:lnTo>
                    <a:pt x="300" y="51"/>
                  </a:lnTo>
                  <a:lnTo>
                    <a:pt x="280" y="59"/>
                  </a:lnTo>
                  <a:lnTo>
                    <a:pt x="144" y="46"/>
                  </a:lnTo>
                  <a:lnTo>
                    <a:pt x="10" y="25"/>
                  </a:lnTo>
                  <a:lnTo>
                    <a:pt x="0" y="1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3"/>
            <p:cNvSpPr>
              <a:spLocks/>
            </p:cNvSpPr>
            <p:nvPr/>
          </p:nvSpPr>
          <p:spPr bwMode="auto">
            <a:xfrm>
              <a:off x="4930" y="1470"/>
              <a:ext cx="155" cy="27"/>
            </a:xfrm>
            <a:custGeom>
              <a:avLst/>
              <a:gdLst/>
              <a:ahLst/>
              <a:cxnLst>
                <a:cxn ang="0">
                  <a:pos x="13" y="17"/>
                </a:cxn>
                <a:cxn ang="0">
                  <a:pos x="147" y="15"/>
                </a:cxn>
                <a:cxn ang="0">
                  <a:pos x="283" y="0"/>
                </a:cxn>
                <a:cxn ang="0">
                  <a:pos x="311" y="25"/>
                </a:cxn>
                <a:cxn ang="0">
                  <a:pos x="306" y="43"/>
                </a:cxn>
                <a:cxn ang="0">
                  <a:pos x="288" y="53"/>
                </a:cxn>
                <a:cxn ang="0">
                  <a:pos x="149" y="53"/>
                </a:cxn>
                <a:cxn ang="0">
                  <a:pos x="10" y="42"/>
                </a:cxn>
                <a:cxn ang="0">
                  <a:pos x="0" y="29"/>
                </a:cxn>
                <a:cxn ang="0">
                  <a:pos x="13" y="17"/>
                </a:cxn>
                <a:cxn ang="0">
                  <a:pos x="13" y="17"/>
                </a:cxn>
                <a:cxn ang="0">
                  <a:pos x="13" y="17"/>
                </a:cxn>
              </a:cxnLst>
              <a:rect l="0" t="0" r="r" b="b"/>
              <a:pathLst>
                <a:path w="311" h="53">
                  <a:moveTo>
                    <a:pt x="13" y="17"/>
                  </a:moveTo>
                  <a:lnTo>
                    <a:pt x="147" y="15"/>
                  </a:lnTo>
                  <a:lnTo>
                    <a:pt x="283" y="0"/>
                  </a:lnTo>
                  <a:lnTo>
                    <a:pt x="311" y="25"/>
                  </a:lnTo>
                  <a:lnTo>
                    <a:pt x="306" y="43"/>
                  </a:lnTo>
                  <a:lnTo>
                    <a:pt x="288" y="53"/>
                  </a:lnTo>
                  <a:lnTo>
                    <a:pt x="149" y="53"/>
                  </a:lnTo>
                  <a:lnTo>
                    <a:pt x="10" y="42"/>
                  </a:lnTo>
                  <a:lnTo>
                    <a:pt x="0" y="29"/>
                  </a:lnTo>
                  <a:lnTo>
                    <a:pt x="13" y="17"/>
                  </a:lnTo>
                  <a:lnTo>
                    <a:pt x="13" y="17"/>
                  </a:lnTo>
                  <a:lnTo>
                    <a:pt x="13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4"/>
            <p:cNvSpPr>
              <a:spLocks/>
            </p:cNvSpPr>
            <p:nvPr/>
          </p:nvSpPr>
          <p:spPr bwMode="auto">
            <a:xfrm>
              <a:off x="4943" y="1516"/>
              <a:ext cx="179" cy="31"/>
            </a:xfrm>
            <a:custGeom>
              <a:avLst/>
              <a:gdLst/>
              <a:ahLst/>
              <a:cxnLst>
                <a:cxn ang="0">
                  <a:pos x="22" y="15"/>
                </a:cxn>
                <a:cxn ang="0">
                  <a:pos x="285" y="12"/>
                </a:cxn>
                <a:cxn ang="0">
                  <a:pos x="343" y="0"/>
                </a:cxn>
                <a:cxn ang="0">
                  <a:pos x="358" y="9"/>
                </a:cxn>
                <a:cxn ang="0">
                  <a:pos x="351" y="24"/>
                </a:cxn>
                <a:cxn ang="0">
                  <a:pos x="323" y="42"/>
                </a:cxn>
                <a:cxn ang="0">
                  <a:pos x="293" y="60"/>
                </a:cxn>
                <a:cxn ang="0">
                  <a:pos x="158" y="63"/>
                </a:cxn>
                <a:cxn ang="0">
                  <a:pos x="22" y="58"/>
                </a:cxn>
                <a:cxn ang="0">
                  <a:pos x="0" y="37"/>
                </a:cxn>
                <a:cxn ang="0">
                  <a:pos x="5" y="22"/>
                </a:cxn>
                <a:cxn ang="0">
                  <a:pos x="22" y="15"/>
                </a:cxn>
                <a:cxn ang="0">
                  <a:pos x="22" y="15"/>
                </a:cxn>
                <a:cxn ang="0">
                  <a:pos x="22" y="15"/>
                </a:cxn>
              </a:cxnLst>
              <a:rect l="0" t="0" r="r" b="b"/>
              <a:pathLst>
                <a:path w="358" h="63">
                  <a:moveTo>
                    <a:pt x="22" y="15"/>
                  </a:moveTo>
                  <a:lnTo>
                    <a:pt x="285" y="12"/>
                  </a:lnTo>
                  <a:lnTo>
                    <a:pt x="343" y="0"/>
                  </a:lnTo>
                  <a:lnTo>
                    <a:pt x="358" y="9"/>
                  </a:lnTo>
                  <a:lnTo>
                    <a:pt x="351" y="24"/>
                  </a:lnTo>
                  <a:lnTo>
                    <a:pt x="323" y="42"/>
                  </a:lnTo>
                  <a:lnTo>
                    <a:pt x="293" y="60"/>
                  </a:lnTo>
                  <a:lnTo>
                    <a:pt x="158" y="63"/>
                  </a:lnTo>
                  <a:lnTo>
                    <a:pt x="22" y="58"/>
                  </a:lnTo>
                  <a:lnTo>
                    <a:pt x="0" y="37"/>
                  </a:lnTo>
                  <a:lnTo>
                    <a:pt x="5" y="22"/>
                  </a:lnTo>
                  <a:lnTo>
                    <a:pt x="22" y="15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4078" y="12"/>
              <a:ext cx="950" cy="258"/>
            </a:xfrm>
            <a:custGeom>
              <a:avLst/>
              <a:gdLst/>
              <a:ahLst/>
              <a:cxnLst>
                <a:cxn ang="0">
                  <a:pos x="4" y="496"/>
                </a:cxn>
                <a:cxn ang="0">
                  <a:pos x="72" y="448"/>
                </a:cxn>
                <a:cxn ang="0">
                  <a:pos x="136" y="407"/>
                </a:cxn>
                <a:cxn ang="0">
                  <a:pos x="260" y="342"/>
                </a:cxn>
                <a:cxn ang="0">
                  <a:pos x="392" y="291"/>
                </a:cxn>
                <a:cxn ang="0">
                  <a:pos x="546" y="246"/>
                </a:cxn>
                <a:cxn ang="0">
                  <a:pos x="650" y="217"/>
                </a:cxn>
                <a:cxn ang="0">
                  <a:pos x="739" y="187"/>
                </a:cxn>
                <a:cxn ang="0">
                  <a:pos x="830" y="159"/>
                </a:cxn>
                <a:cxn ang="0">
                  <a:pos x="935" y="136"/>
                </a:cxn>
                <a:cxn ang="0">
                  <a:pos x="1083" y="99"/>
                </a:cxn>
                <a:cxn ang="0">
                  <a:pos x="1235" y="56"/>
                </a:cxn>
                <a:cxn ang="0">
                  <a:pos x="1406" y="23"/>
                </a:cxn>
                <a:cxn ang="0">
                  <a:pos x="1558" y="7"/>
                </a:cxn>
                <a:cxn ang="0">
                  <a:pos x="1887" y="0"/>
                </a:cxn>
                <a:cxn ang="0">
                  <a:pos x="1900" y="13"/>
                </a:cxn>
                <a:cxn ang="0">
                  <a:pos x="1887" y="27"/>
                </a:cxn>
                <a:cxn ang="0">
                  <a:pos x="1566" y="51"/>
                </a:cxn>
                <a:cxn ang="0">
                  <a:pos x="1417" y="83"/>
                </a:cxn>
                <a:cxn ang="0">
                  <a:pos x="1250" y="122"/>
                </a:cxn>
                <a:cxn ang="0">
                  <a:pos x="1098" y="164"/>
                </a:cxn>
                <a:cxn ang="0">
                  <a:pos x="946" y="198"/>
                </a:cxn>
                <a:cxn ang="0">
                  <a:pos x="754" y="250"/>
                </a:cxn>
                <a:cxn ang="0">
                  <a:pos x="665" y="278"/>
                </a:cxn>
                <a:cxn ang="0">
                  <a:pos x="561" y="308"/>
                </a:cxn>
                <a:cxn ang="0">
                  <a:pos x="409" y="346"/>
                </a:cxn>
                <a:cxn ang="0">
                  <a:pos x="277" y="384"/>
                </a:cxn>
                <a:cxn ang="0">
                  <a:pos x="149" y="437"/>
                </a:cxn>
                <a:cxn ang="0">
                  <a:pos x="86" y="473"/>
                </a:cxn>
                <a:cxn ang="0">
                  <a:pos x="19" y="517"/>
                </a:cxn>
                <a:cxn ang="0">
                  <a:pos x="0" y="514"/>
                </a:cxn>
                <a:cxn ang="0">
                  <a:pos x="4" y="496"/>
                </a:cxn>
                <a:cxn ang="0">
                  <a:pos x="4" y="496"/>
                </a:cxn>
              </a:cxnLst>
              <a:rect l="0" t="0" r="r" b="b"/>
              <a:pathLst>
                <a:path w="1900" h="517">
                  <a:moveTo>
                    <a:pt x="4" y="496"/>
                  </a:moveTo>
                  <a:lnTo>
                    <a:pt x="72" y="448"/>
                  </a:lnTo>
                  <a:lnTo>
                    <a:pt x="136" y="407"/>
                  </a:lnTo>
                  <a:lnTo>
                    <a:pt x="260" y="342"/>
                  </a:lnTo>
                  <a:lnTo>
                    <a:pt x="392" y="291"/>
                  </a:lnTo>
                  <a:lnTo>
                    <a:pt x="546" y="246"/>
                  </a:lnTo>
                  <a:lnTo>
                    <a:pt x="650" y="217"/>
                  </a:lnTo>
                  <a:lnTo>
                    <a:pt x="739" y="187"/>
                  </a:lnTo>
                  <a:lnTo>
                    <a:pt x="830" y="159"/>
                  </a:lnTo>
                  <a:lnTo>
                    <a:pt x="935" y="136"/>
                  </a:lnTo>
                  <a:lnTo>
                    <a:pt x="1083" y="99"/>
                  </a:lnTo>
                  <a:lnTo>
                    <a:pt x="1235" y="56"/>
                  </a:lnTo>
                  <a:lnTo>
                    <a:pt x="1406" y="23"/>
                  </a:lnTo>
                  <a:lnTo>
                    <a:pt x="1558" y="7"/>
                  </a:lnTo>
                  <a:lnTo>
                    <a:pt x="1887" y="0"/>
                  </a:lnTo>
                  <a:lnTo>
                    <a:pt x="1900" y="13"/>
                  </a:lnTo>
                  <a:lnTo>
                    <a:pt x="1887" y="27"/>
                  </a:lnTo>
                  <a:lnTo>
                    <a:pt x="1566" y="51"/>
                  </a:lnTo>
                  <a:lnTo>
                    <a:pt x="1417" y="83"/>
                  </a:lnTo>
                  <a:lnTo>
                    <a:pt x="1250" y="122"/>
                  </a:lnTo>
                  <a:lnTo>
                    <a:pt x="1098" y="164"/>
                  </a:lnTo>
                  <a:lnTo>
                    <a:pt x="946" y="198"/>
                  </a:lnTo>
                  <a:lnTo>
                    <a:pt x="754" y="250"/>
                  </a:lnTo>
                  <a:lnTo>
                    <a:pt x="665" y="278"/>
                  </a:lnTo>
                  <a:lnTo>
                    <a:pt x="561" y="308"/>
                  </a:lnTo>
                  <a:lnTo>
                    <a:pt x="409" y="346"/>
                  </a:lnTo>
                  <a:lnTo>
                    <a:pt x="277" y="384"/>
                  </a:lnTo>
                  <a:lnTo>
                    <a:pt x="149" y="437"/>
                  </a:lnTo>
                  <a:lnTo>
                    <a:pt x="86" y="473"/>
                  </a:lnTo>
                  <a:lnTo>
                    <a:pt x="19" y="517"/>
                  </a:lnTo>
                  <a:lnTo>
                    <a:pt x="0" y="514"/>
                  </a:lnTo>
                  <a:lnTo>
                    <a:pt x="4" y="496"/>
                  </a:lnTo>
                  <a:lnTo>
                    <a:pt x="4" y="4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6"/>
            <p:cNvSpPr>
              <a:spLocks/>
            </p:cNvSpPr>
            <p:nvPr/>
          </p:nvSpPr>
          <p:spPr bwMode="auto">
            <a:xfrm>
              <a:off x="5060" y="32"/>
              <a:ext cx="97" cy="147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79" y="60"/>
                </a:cxn>
                <a:cxn ang="0">
                  <a:pos x="125" y="116"/>
                </a:cxn>
                <a:cxn ang="0">
                  <a:pos x="195" y="253"/>
                </a:cxn>
                <a:cxn ang="0">
                  <a:pos x="193" y="280"/>
                </a:cxn>
                <a:cxn ang="0">
                  <a:pos x="175" y="295"/>
                </a:cxn>
                <a:cxn ang="0">
                  <a:pos x="150" y="295"/>
                </a:cxn>
                <a:cxn ang="0">
                  <a:pos x="134" y="275"/>
                </a:cxn>
                <a:cxn ang="0">
                  <a:pos x="107" y="202"/>
                </a:cxn>
                <a:cxn ang="0">
                  <a:pos x="84" y="138"/>
                </a:cxn>
                <a:cxn ang="0">
                  <a:pos x="51" y="78"/>
                </a:cxn>
                <a:cxn ang="0">
                  <a:pos x="29" y="48"/>
                </a:cxn>
                <a:cxn ang="0">
                  <a:pos x="3" y="19"/>
                </a:cxn>
                <a:cxn ang="0">
                  <a:pos x="0" y="9"/>
                </a:cxn>
                <a:cxn ang="0">
                  <a:pos x="3" y="0"/>
                </a:cxn>
                <a:cxn ang="0">
                  <a:pos x="21" y="0"/>
                </a:cxn>
                <a:cxn ang="0">
                  <a:pos x="21" y="0"/>
                </a:cxn>
                <a:cxn ang="0">
                  <a:pos x="21" y="0"/>
                </a:cxn>
              </a:cxnLst>
              <a:rect l="0" t="0" r="r" b="b"/>
              <a:pathLst>
                <a:path w="195" h="295">
                  <a:moveTo>
                    <a:pt x="21" y="0"/>
                  </a:moveTo>
                  <a:lnTo>
                    <a:pt x="79" y="60"/>
                  </a:lnTo>
                  <a:lnTo>
                    <a:pt x="125" y="116"/>
                  </a:lnTo>
                  <a:lnTo>
                    <a:pt x="195" y="253"/>
                  </a:lnTo>
                  <a:lnTo>
                    <a:pt x="193" y="280"/>
                  </a:lnTo>
                  <a:lnTo>
                    <a:pt x="175" y="295"/>
                  </a:lnTo>
                  <a:lnTo>
                    <a:pt x="150" y="295"/>
                  </a:lnTo>
                  <a:lnTo>
                    <a:pt x="134" y="275"/>
                  </a:lnTo>
                  <a:lnTo>
                    <a:pt x="107" y="202"/>
                  </a:lnTo>
                  <a:lnTo>
                    <a:pt x="84" y="138"/>
                  </a:lnTo>
                  <a:lnTo>
                    <a:pt x="51" y="78"/>
                  </a:lnTo>
                  <a:lnTo>
                    <a:pt x="29" y="48"/>
                  </a:lnTo>
                  <a:lnTo>
                    <a:pt x="3" y="19"/>
                  </a:lnTo>
                  <a:lnTo>
                    <a:pt x="0" y="9"/>
                  </a:lnTo>
                  <a:lnTo>
                    <a:pt x="3" y="0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4995" y="158"/>
              <a:ext cx="165" cy="862"/>
            </a:xfrm>
            <a:custGeom>
              <a:avLst/>
              <a:gdLst/>
              <a:ahLst/>
              <a:cxnLst>
                <a:cxn ang="0">
                  <a:pos x="329" y="31"/>
                </a:cxn>
                <a:cxn ang="0">
                  <a:pos x="277" y="428"/>
                </a:cxn>
                <a:cxn ang="0">
                  <a:pos x="254" y="553"/>
                </a:cxn>
                <a:cxn ang="0">
                  <a:pos x="229" y="677"/>
                </a:cxn>
                <a:cxn ang="0">
                  <a:pos x="208" y="780"/>
                </a:cxn>
                <a:cxn ang="0">
                  <a:pos x="190" y="872"/>
                </a:cxn>
                <a:cxn ang="0">
                  <a:pos x="155" y="1043"/>
                </a:cxn>
                <a:cxn ang="0">
                  <a:pos x="102" y="1413"/>
                </a:cxn>
                <a:cxn ang="0">
                  <a:pos x="64" y="1692"/>
                </a:cxn>
                <a:cxn ang="0">
                  <a:pos x="53" y="1717"/>
                </a:cxn>
                <a:cxn ang="0">
                  <a:pos x="29" y="1724"/>
                </a:cxn>
                <a:cxn ang="0">
                  <a:pos x="0" y="1691"/>
                </a:cxn>
                <a:cxn ang="0">
                  <a:pos x="16" y="1548"/>
                </a:cxn>
                <a:cxn ang="0">
                  <a:pos x="39" y="1406"/>
                </a:cxn>
                <a:cxn ang="0">
                  <a:pos x="64" y="1208"/>
                </a:cxn>
                <a:cxn ang="0">
                  <a:pos x="96" y="1034"/>
                </a:cxn>
                <a:cxn ang="0">
                  <a:pos x="134" y="863"/>
                </a:cxn>
                <a:cxn ang="0">
                  <a:pos x="153" y="770"/>
                </a:cxn>
                <a:cxn ang="0">
                  <a:pos x="175" y="667"/>
                </a:cxn>
                <a:cxn ang="0">
                  <a:pos x="226" y="420"/>
                </a:cxn>
                <a:cxn ang="0">
                  <a:pos x="274" y="21"/>
                </a:cxn>
                <a:cxn ang="0">
                  <a:pos x="286" y="3"/>
                </a:cxn>
                <a:cxn ang="0">
                  <a:pos x="306" y="0"/>
                </a:cxn>
                <a:cxn ang="0">
                  <a:pos x="329" y="31"/>
                </a:cxn>
                <a:cxn ang="0">
                  <a:pos x="329" y="31"/>
                </a:cxn>
                <a:cxn ang="0">
                  <a:pos x="329" y="31"/>
                </a:cxn>
              </a:cxnLst>
              <a:rect l="0" t="0" r="r" b="b"/>
              <a:pathLst>
                <a:path w="329" h="1724">
                  <a:moveTo>
                    <a:pt x="329" y="31"/>
                  </a:moveTo>
                  <a:lnTo>
                    <a:pt x="277" y="428"/>
                  </a:lnTo>
                  <a:lnTo>
                    <a:pt x="254" y="553"/>
                  </a:lnTo>
                  <a:lnTo>
                    <a:pt x="229" y="677"/>
                  </a:lnTo>
                  <a:lnTo>
                    <a:pt x="208" y="780"/>
                  </a:lnTo>
                  <a:lnTo>
                    <a:pt x="190" y="872"/>
                  </a:lnTo>
                  <a:lnTo>
                    <a:pt x="155" y="1043"/>
                  </a:lnTo>
                  <a:lnTo>
                    <a:pt x="102" y="1413"/>
                  </a:lnTo>
                  <a:lnTo>
                    <a:pt x="64" y="1692"/>
                  </a:lnTo>
                  <a:lnTo>
                    <a:pt x="53" y="1717"/>
                  </a:lnTo>
                  <a:lnTo>
                    <a:pt x="29" y="1724"/>
                  </a:lnTo>
                  <a:lnTo>
                    <a:pt x="0" y="1691"/>
                  </a:lnTo>
                  <a:lnTo>
                    <a:pt x="16" y="1548"/>
                  </a:lnTo>
                  <a:lnTo>
                    <a:pt x="39" y="1406"/>
                  </a:lnTo>
                  <a:lnTo>
                    <a:pt x="64" y="1208"/>
                  </a:lnTo>
                  <a:lnTo>
                    <a:pt x="96" y="1034"/>
                  </a:lnTo>
                  <a:lnTo>
                    <a:pt x="134" y="863"/>
                  </a:lnTo>
                  <a:lnTo>
                    <a:pt x="153" y="770"/>
                  </a:lnTo>
                  <a:lnTo>
                    <a:pt x="175" y="667"/>
                  </a:lnTo>
                  <a:lnTo>
                    <a:pt x="226" y="420"/>
                  </a:lnTo>
                  <a:lnTo>
                    <a:pt x="274" y="21"/>
                  </a:lnTo>
                  <a:lnTo>
                    <a:pt x="286" y="3"/>
                  </a:lnTo>
                  <a:lnTo>
                    <a:pt x="306" y="0"/>
                  </a:lnTo>
                  <a:lnTo>
                    <a:pt x="329" y="31"/>
                  </a:lnTo>
                  <a:lnTo>
                    <a:pt x="329" y="31"/>
                  </a:lnTo>
                  <a:lnTo>
                    <a:pt x="329" y="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4952" y="88"/>
              <a:ext cx="106" cy="781"/>
            </a:xfrm>
            <a:custGeom>
              <a:avLst/>
              <a:gdLst/>
              <a:ahLst/>
              <a:cxnLst>
                <a:cxn ang="0">
                  <a:pos x="211" y="21"/>
                </a:cxn>
                <a:cxn ang="0">
                  <a:pos x="210" y="215"/>
                </a:cxn>
                <a:cxn ang="0">
                  <a:pos x="201" y="289"/>
                </a:cxn>
                <a:cxn ang="0">
                  <a:pos x="188" y="529"/>
                </a:cxn>
                <a:cxn ang="0">
                  <a:pos x="177" y="768"/>
                </a:cxn>
                <a:cxn ang="0">
                  <a:pos x="147" y="973"/>
                </a:cxn>
                <a:cxn ang="0">
                  <a:pos x="112" y="1180"/>
                </a:cxn>
                <a:cxn ang="0">
                  <a:pos x="91" y="1279"/>
                </a:cxn>
                <a:cxn ang="0">
                  <a:pos x="67" y="1365"/>
                </a:cxn>
                <a:cxn ang="0">
                  <a:pos x="24" y="1550"/>
                </a:cxn>
                <a:cxn ang="0">
                  <a:pos x="10" y="1562"/>
                </a:cxn>
                <a:cxn ang="0">
                  <a:pos x="0" y="1545"/>
                </a:cxn>
                <a:cxn ang="0">
                  <a:pos x="46" y="1168"/>
                </a:cxn>
                <a:cxn ang="0">
                  <a:pos x="110" y="763"/>
                </a:cxn>
                <a:cxn ang="0">
                  <a:pos x="127" y="525"/>
                </a:cxn>
                <a:cxn ang="0">
                  <a:pos x="142" y="286"/>
                </a:cxn>
                <a:cxn ang="0">
                  <a:pos x="147" y="215"/>
                </a:cxn>
                <a:cxn ang="0">
                  <a:pos x="168" y="23"/>
                </a:cxn>
                <a:cxn ang="0">
                  <a:pos x="173" y="6"/>
                </a:cxn>
                <a:cxn ang="0">
                  <a:pos x="188" y="0"/>
                </a:cxn>
                <a:cxn ang="0">
                  <a:pos x="211" y="21"/>
                </a:cxn>
                <a:cxn ang="0">
                  <a:pos x="211" y="21"/>
                </a:cxn>
                <a:cxn ang="0">
                  <a:pos x="211" y="21"/>
                </a:cxn>
              </a:cxnLst>
              <a:rect l="0" t="0" r="r" b="b"/>
              <a:pathLst>
                <a:path w="211" h="1562">
                  <a:moveTo>
                    <a:pt x="211" y="21"/>
                  </a:moveTo>
                  <a:lnTo>
                    <a:pt x="210" y="215"/>
                  </a:lnTo>
                  <a:lnTo>
                    <a:pt x="201" y="289"/>
                  </a:lnTo>
                  <a:lnTo>
                    <a:pt x="188" y="529"/>
                  </a:lnTo>
                  <a:lnTo>
                    <a:pt x="177" y="768"/>
                  </a:lnTo>
                  <a:lnTo>
                    <a:pt x="147" y="973"/>
                  </a:lnTo>
                  <a:lnTo>
                    <a:pt x="112" y="1180"/>
                  </a:lnTo>
                  <a:lnTo>
                    <a:pt x="91" y="1279"/>
                  </a:lnTo>
                  <a:lnTo>
                    <a:pt x="67" y="1365"/>
                  </a:lnTo>
                  <a:lnTo>
                    <a:pt x="24" y="1550"/>
                  </a:lnTo>
                  <a:lnTo>
                    <a:pt x="10" y="1562"/>
                  </a:lnTo>
                  <a:lnTo>
                    <a:pt x="0" y="1545"/>
                  </a:lnTo>
                  <a:lnTo>
                    <a:pt x="46" y="1168"/>
                  </a:lnTo>
                  <a:lnTo>
                    <a:pt x="110" y="763"/>
                  </a:lnTo>
                  <a:lnTo>
                    <a:pt x="127" y="525"/>
                  </a:lnTo>
                  <a:lnTo>
                    <a:pt x="142" y="286"/>
                  </a:lnTo>
                  <a:lnTo>
                    <a:pt x="147" y="215"/>
                  </a:lnTo>
                  <a:lnTo>
                    <a:pt x="168" y="23"/>
                  </a:lnTo>
                  <a:lnTo>
                    <a:pt x="173" y="6"/>
                  </a:lnTo>
                  <a:lnTo>
                    <a:pt x="188" y="0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99"/>
            <p:cNvSpPr>
              <a:spLocks/>
            </p:cNvSpPr>
            <p:nvPr/>
          </p:nvSpPr>
          <p:spPr bwMode="auto">
            <a:xfrm>
              <a:off x="4077" y="292"/>
              <a:ext cx="183" cy="727"/>
            </a:xfrm>
            <a:custGeom>
              <a:avLst/>
              <a:gdLst/>
              <a:ahLst/>
              <a:cxnLst>
                <a:cxn ang="0">
                  <a:pos x="26" y="12"/>
                </a:cxn>
                <a:cxn ang="0">
                  <a:pos x="48" y="204"/>
                </a:cxn>
                <a:cxn ang="0">
                  <a:pos x="64" y="288"/>
                </a:cxn>
                <a:cxn ang="0">
                  <a:pos x="84" y="369"/>
                </a:cxn>
                <a:cxn ang="0">
                  <a:pos x="109" y="450"/>
                </a:cxn>
                <a:cxn ang="0">
                  <a:pos x="135" y="534"/>
                </a:cxn>
                <a:cxn ang="0">
                  <a:pos x="163" y="622"/>
                </a:cxn>
                <a:cxn ang="0">
                  <a:pos x="195" y="718"/>
                </a:cxn>
                <a:cxn ang="0">
                  <a:pos x="289" y="1115"/>
                </a:cxn>
                <a:cxn ang="0">
                  <a:pos x="362" y="1405"/>
                </a:cxn>
                <a:cxn ang="0">
                  <a:pos x="365" y="1425"/>
                </a:cxn>
                <a:cxn ang="0">
                  <a:pos x="354" y="1455"/>
                </a:cxn>
                <a:cxn ang="0">
                  <a:pos x="325" y="1445"/>
                </a:cxn>
                <a:cxn ang="0">
                  <a:pos x="307" y="1422"/>
                </a:cxn>
                <a:cxn ang="0">
                  <a:pos x="294" y="1343"/>
                </a:cxn>
                <a:cxn ang="0">
                  <a:pos x="278" y="1273"/>
                </a:cxn>
                <a:cxn ang="0">
                  <a:pos x="259" y="1205"/>
                </a:cxn>
                <a:cxn ang="0">
                  <a:pos x="236" y="1129"/>
                </a:cxn>
                <a:cxn ang="0">
                  <a:pos x="155" y="731"/>
                </a:cxn>
                <a:cxn ang="0">
                  <a:pos x="124" y="634"/>
                </a:cxn>
                <a:cxn ang="0">
                  <a:pos x="97" y="543"/>
                </a:cxn>
                <a:cxn ang="0">
                  <a:pos x="53" y="377"/>
                </a:cxn>
                <a:cxn ang="0">
                  <a:pos x="0" y="14"/>
                </a:cxn>
                <a:cxn ang="0">
                  <a:pos x="11" y="0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26" y="12"/>
                </a:cxn>
              </a:cxnLst>
              <a:rect l="0" t="0" r="r" b="b"/>
              <a:pathLst>
                <a:path w="365" h="1455">
                  <a:moveTo>
                    <a:pt x="26" y="12"/>
                  </a:moveTo>
                  <a:lnTo>
                    <a:pt x="48" y="204"/>
                  </a:lnTo>
                  <a:lnTo>
                    <a:pt x="64" y="288"/>
                  </a:lnTo>
                  <a:lnTo>
                    <a:pt x="84" y="369"/>
                  </a:lnTo>
                  <a:lnTo>
                    <a:pt x="109" y="450"/>
                  </a:lnTo>
                  <a:lnTo>
                    <a:pt x="135" y="534"/>
                  </a:lnTo>
                  <a:lnTo>
                    <a:pt x="163" y="622"/>
                  </a:lnTo>
                  <a:lnTo>
                    <a:pt x="195" y="718"/>
                  </a:lnTo>
                  <a:lnTo>
                    <a:pt x="289" y="1115"/>
                  </a:lnTo>
                  <a:lnTo>
                    <a:pt x="362" y="1405"/>
                  </a:lnTo>
                  <a:lnTo>
                    <a:pt x="365" y="1425"/>
                  </a:lnTo>
                  <a:lnTo>
                    <a:pt x="354" y="1455"/>
                  </a:lnTo>
                  <a:lnTo>
                    <a:pt x="325" y="1445"/>
                  </a:lnTo>
                  <a:lnTo>
                    <a:pt x="307" y="1422"/>
                  </a:lnTo>
                  <a:lnTo>
                    <a:pt x="294" y="1343"/>
                  </a:lnTo>
                  <a:lnTo>
                    <a:pt x="278" y="1273"/>
                  </a:lnTo>
                  <a:lnTo>
                    <a:pt x="259" y="1205"/>
                  </a:lnTo>
                  <a:lnTo>
                    <a:pt x="236" y="1129"/>
                  </a:lnTo>
                  <a:lnTo>
                    <a:pt x="155" y="731"/>
                  </a:lnTo>
                  <a:lnTo>
                    <a:pt x="124" y="634"/>
                  </a:lnTo>
                  <a:lnTo>
                    <a:pt x="97" y="543"/>
                  </a:lnTo>
                  <a:lnTo>
                    <a:pt x="53" y="377"/>
                  </a:lnTo>
                  <a:lnTo>
                    <a:pt x="0" y="14"/>
                  </a:lnTo>
                  <a:lnTo>
                    <a:pt x="11" y="0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00"/>
            <p:cNvSpPr>
              <a:spLocks/>
            </p:cNvSpPr>
            <p:nvPr/>
          </p:nvSpPr>
          <p:spPr bwMode="auto">
            <a:xfrm>
              <a:off x="4278" y="1023"/>
              <a:ext cx="597" cy="38"/>
            </a:xfrm>
            <a:custGeom>
              <a:avLst/>
              <a:gdLst/>
              <a:ahLst/>
              <a:cxnLst>
                <a:cxn ang="0">
                  <a:pos x="14" y="9"/>
                </a:cxn>
                <a:cxn ang="0">
                  <a:pos x="171" y="14"/>
                </a:cxn>
                <a:cxn ang="0">
                  <a:pos x="330" y="0"/>
                </a:cxn>
                <a:cxn ang="0">
                  <a:pos x="1162" y="10"/>
                </a:cxn>
                <a:cxn ang="0">
                  <a:pos x="1187" y="20"/>
                </a:cxn>
                <a:cxn ang="0">
                  <a:pos x="1195" y="43"/>
                </a:cxn>
                <a:cxn ang="0">
                  <a:pos x="1187" y="66"/>
                </a:cxn>
                <a:cxn ang="0">
                  <a:pos x="1162" y="76"/>
                </a:cxn>
                <a:cxn ang="0">
                  <a:pos x="747" y="66"/>
                </a:cxn>
                <a:cxn ang="0">
                  <a:pos x="330" y="56"/>
                </a:cxn>
                <a:cxn ang="0">
                  <a:pos x="168" y="55"/>
                </a:cxn>
                <a:cxn ang="0">
                  <a:pos x="9" y="35"/>
                </a:cxn>
                <a:cxn ang="0">
                  <a:pos x="0" y="18"/>
                </a:cxn>
                <a:cxn ang="0">
                  <a:pos x="14" y="9"/>
                </a:cxn>
                <a:cxn ang="0">
                  <a:pos x="14" y="9"/>
                </a:cxn>
                <a:cxn ang="0">
                  <a:pos x="14" y="9"/>
                </a:cxn>
              </a:cxnLst>
              <a:rect l="0" t="0" r="r" b="b"/>
              <a:pathLst>
                <a:path w="1195" h="76">
                  <a:moveTo>
                    <a:pt x="14" y="9"/>
                  </a:moveTo>
                  <a:lnTo>
                    <a:pt x="171" y="14"/>
                  </a:lnTo>
                  <a:lnTo>
                    <a:pt x="330" y="0"/>
                  </a:lnTo>
                  <a:lnTo>
                    <a:pt x="1162" y="10"/>
                  </a:lnTo>
                  <a:lnTo>
                    <a:pt x="1187" y="20"/>
                  </a:lnTo>
                  <a:lnTo>
                    <a:pt x="1195" y="43"/>
                  </a:lnTo>
                  <a:lnTo>
                    <a:pt x="1187" y="66"/>
                  </a:lnTo>
                  <a:lnTo>
                    <a:pt x="1162" y="76"/>
                  </a:lnTo>
                  <a:lnTo>
                    <a:pt x="747" y="66"/>
                  </a:lnTo>
                  <a:lnTo>
                    <a:pt x="330" y="56"/>
                  </a:lnTo>
                  <a:lnTo>
                    <a:pt x="168" y="55"/>
                  </a:lnTo>
                  <a:lnTo>
                    <a:pt x="9" y="35"/>
                  </a:lnTo>
                  <a:lnTo>
                    <a:pt x="0" y="18"/>
                  </a:lnTo>
                  <a:lnTo>
                    <a:pt x="14" y="9"/>
                  </a:lnTo>
                  <a:lnTo>
                    <a:pt x="14" y="9"/>
                  </a:lnTo>
                  <a:lnTo>
                    <a:pt x="14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01"/>
            <p:cNvSpPr>
              <a:spLocks/>
            </p:cNvSpPr>
            <p:nvPr/>
          </p:nvSpPr>
          <p:spPr bwMode="auto">
            <a:xfrm>
              <a:off x="4888" y="1025"/>
              <a:ext cx="113" cy="41"/>
            </a:xfrm>
            <a:custGeom>
              <a:avLst/>
              <a:gdLst/>
              <a:ahLst/>
              <a:cxnLst>
                <a:cxn ang="0">
                  <a:pos x="23" y="34"/>
                </a:cxn>
                <a:cxn ang="0">
                  <a:pos x="89" y="21"/>
                </a:cxn>
                <a:cxn ang="0">
                  <a:pos x="210" y="0"/>
                </a:cxn>
                <a:cxn ang="0">
                  <a:pos x="226" y="6"/>
                </a:cxn>
                <a:cxn ang="0">
                  <a:pos x="218" y="24"/>
                </a:cxn>
                <a:cxn ang="0">
                  <a:pos x="160" y="51"/>
                </a:cxn>
                <a:cxn ang="0">
                  <a:pos x="104" y="79"/>
                </a:cxn>
                <a:cxn ang="0">
                  <a:pos x="23" y="82"/>
                </a:cxn>
                <a:cxn ang="0">
                  <a:pos x="0" y="59"/>
                </a:cxn>
                <a:cxn ang="0">
                  <a:pos x="5" y="43"/>
                </a:cxn>
                <a:cxn ang="0">
                  <a:pos x="23" y="34"/>
                </a:cxn>
                <a:cxn ang="0">
                  <a:pos x="23" y="34"/>
                </a:cxn>
                <a:cxn ang="0">
                  <a:pos x="23" y="34"/>
                </a:cxn>
              </a:cxnLst>
              <a:rect l="0" t="0" r="r" b="b"/>
              <a:pathLst>
                <a:path w="226" h="82">
                  <a:moveTo>
                    <a:pt x="23" y="34"/>
                  </a:moveTo>
                  <a:lnTo>
                    <a:pt x="89" y="21"/>
                  </a:lnTo>
                  <a:lnTo>
                    <a:pt x="210" y="0"/>
                  </a:lnTo>
                  <a:lnTo>
                    <a:pt x="226" y="6"/>
                  </a:lnTo>
                  <a:lnTo>
                    <a:pt x="218" y="24"/>
                  </a:lnTo>
                  <a:lnTo>
                    <a:pt x="160" y="51"/>
                  </a:lnTo>
                  <a:lnTo>
                    <a:pt x="104" y="79"/>
                  </a:lnTo>
                  <a:lnTo>
                    <a:pt x="23" y="82"/>
                  </a:lnTo>
                  <a:lnTo>
                    <a:pt x="0" y="59"/>
                  </a:lnTo>
                  <a:lnTo>
                    <a:pt x="5" y="43"/>
                  </a:lnTo>
                  <a:lnTo>
                    <a:pt x="23" y="34"/>
                  </a:lnTo>
                  <a:lnTo>
                    <a:pt x="23" y="34"/>
                  </a:lnTo>
                  <a:lnTo>
                    <a:pt x="23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4338" y="1033"/>
              <a:ext cx="91" cy="123"/>
            </a:xfrm>
            <a:custGeom>
              <a:avLst/>
              <a:gdLst/>
              <a:ahLst/>
              <a:cxnLst>
                <a:cxn ang="0">
                  <a:pos x="147" y="17"/>
                </a:cxn>
                <a:cxn ang="0">
                  <a:pos x="182" y="86"/>
                </a:cxn>
                <a:cxn ang="0">
                  <a:pos x="180" y="108"/>
                </a:cxn>
                <a:cxn ang="0">
                  <a:pos x="152" y="160"/>
                </a:cxn>
                <a:cxn ang="0">
                  <a:pos x="116" y="197"/>
                </a:cxn>
                <a:cxn ang="0">
                  <a:pos x="70" y="223"/>
                </a:cxn>
                <a:cxn ang="0">
                  <a:pos x="18" y="246"/>
                </a:cxn>
                <a:cxn ang="0">
                  <a:pos x="0" y="240"/>
                </a:cxn>
                <a:cxn ang="0">
                  <a:pos x="7" y="223"/>
                </a:cxn>
                <a:cxn ang="0">
                  <a:pos x="73" y="172"/>
                </a:cxn>
                <a:cxn ang="0">
                  <a:pos x="113" y="96"/>
                </a:cxn>
                <a:cxn ang="0">
                  <a:pos x="90" y="41"/>
                </a:cxn>
                <a:cxn ang="0">
                  <a:pos x="90" y="17"/>
                </a:cxn>
                <a:cxn ang="0">
                  <a:pos x="106" y="0"/>
                </a:cxn>
                <a:cxn ang="0">
                  <a:pos x="147" y="17"/>
                </a:cxn>
                <a:cxn ang="0">
                  <a:pos x="147" y="17"/>
                </a:cxn>
                <a:cxn ang="0">
                  <a:pos x="147" y="17"/>
                </a:cxn>
              </a:cxnLst>
              <a:rect l="0" t="0" r="r" b="b"/>
              <a:pathLst>
                <a:path w="182" h="246">
                  <a:moveTo>
                    <a:pt x="147" y="17"/>
                  </a:moveTo>
                  <a:lnTo>
                    <a:pt x="182" y="86"/>
                  </a:lnTo>
                  <a:lnTo>
                    <a:pt x="180" y="108"/>
                  </a:lnTo>
                  <a:lnTo>
                    <a:pt x="152" y="160"/>
                  </a:lnTo>
                  <a:lnTo>
                    <a:pt x="116" y="197"/>
                  </a:lnTo>
                  <a:lnTo>
                    <a:pt x="70" y="223"/>
                  </a:lnTo>
                  <a:lnTo>
                    <a:pt x="18" y="246"/>
                  </a:lnTo>
                  <a:lnTo>
                    <a:pt x="0" y="240"/>
                  </a:lnTo>
                  <a:lnTo>
                    <a:pt x="7" y="223"/>
                  </a:lnTo>
                  <a:lnTo>
                    <a:pt x="73" y="172"/>
                  </a:lnTo>
                  <a:lnTo>
                    <a:pt x="113" y="96"/>
                  </a:lnTo>
                  <a:lnTo>
                    <a:pt x="90" y="41"/>
                  </a:lnTo>
                  <a:lnTo>
                    <a:pt x="90" y="17"/>
                  </a:lnTo>
                  <a:lnTo>
                    <a:pt x="106" y="0"/>
                  </a:lnTo>
                  <a:lnTo>
                    <a:pt x="147" y="17"/>
                  </a:lnTo>
                  <a:lnTo>
                    <a:pt x="147" y="17"/>
                  </a:lnTo>
                  <a:lnTo>
                    <a:pt x="147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4286" y="1146"/>
              <a:ext cx="44" cy="56"/>
            </a:xfrm>
            <a:custGeom>
              <a:avLst/>
              <a:gdLst/>
              <a:ahLst/>
              <a:cxnLst>
                <a:cxn ang="0">
                  <a:pos x="25" y="105"/>
                </a:cxn>
                <a:cxn ang="0">
                  <a:pos x="0" y="69"/>
                </a:cxn>
                <a:cxn ang="0">
                  <a:pos x="3" y="49"/>
                </a:cxn>
                <a:cxn ang="0">
                  <a:pos x="33" y="21"/>
                </a:cxn>
                <a:cxn ang="0">
                  <a:pos x="68" y="0"/>
                </a:cxn>
                <a:cxn ang="0">
                  <a:pos x="88" y="5"/>
                </a:cxn>
                <a:cxn ang="0">
                  <a:pos x="83" y="24"/>
                </a:cxn>
                <a:cxn ang="0">
                  <a:pos x="46" y="66"/>
                </a:cxn>
                <a:cxn ang="0">
                  <a:pos x="53" y="90"/>
                </a:cxn>
                <a:cxn ang="0">
                  <a:pos x="46" y="112"/>
                </a:cxn>
                <a:cxn ang="0">
                  <a:pos x="25" y="105"/>
                </a:cxn>
                <a:cxn ang="0">
                  <a:pos x="25" y="105"/>
                </a:cxn>
                <a:cxn ang="0">
                  <a:pos x="25" y="105"/>
                </a:cxn>
              </a:cxnLst>
              <a:rect l="0" t="0" r="r" b="b"/>
              <a:pathLst>
                <a:path w="88" h="112">
                  <a:moveTo>
                    <a:pt x="25" y="105"/>
                  </a:moveTo>
                  <a:lnTo>
                    <a:pt x="0" y="69"/>
                  </a:lnTo>
                  <a:lnTo>
                    <a:pt x="3" y="49"/>
                  </a:lnTo>
                  <a:lnTo>
                    <a:pt x="33" y="21"/>
                  </a:lnTo>
                  <a:lnTo>
                    <a:pt x="68" y="0"/>
                  </a:lnTo>
                  <a:lnTo>
                    <a:pt x="88" y="5"/>
                  </a:lnTo>
                  <a:lnTo>
                    <a:pt x="83" y="24"/>
                  </a:lnTo>
                  <a:lnTo>
                    <a:pt x="46" y="66"/>
                  </a:lnTo>
                  <a:lnTo>
                    <a:pt x="53" y="90"/>
                  </a:lnTo>
                  <a:lnTo>
                    <a:pt x="46" y="112"/>
                  </a:lnTo>
                  <a:lnTo>
                    <a:pt x="25" y="105"/>
                  </a:lnTo>
                  <a:lnTo>
                    <a:pt x="25" y="105"/>
                  </a:lnTo>
                  <a:lnTo>
                    <a:pt x="25" y="10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4"/>
            <p:cNvSpPr>
              <a:spLocks/>
            </p:cNvSpPr>
            <p:nvPr/>
          </p:nvSpPr>
          <p:spPr bwMode="auto">
            <a:xfrm>
              <a:off x="4785" y="1031"/>
              <a:ext cx="132" cy="81"/>
            </a:xfrm>
            <a:custGeom>
              <a:avLst/>
              <a:gdLst/>
              <a:ahLst/>
              <a:cxnLst>
                <a:cxn ang="0">
                  <a:pos x="58" y="25"/>
                </a:cxn>
                <a:cxn ang="0">
                  <a:pos x="66" y="55"/>
                </a:cxn>
                <a:cxn ang="0">
                  <a:pos x="83" y="76"/>
                </a:cxn>
                <a:cxn ang="0">
                  <a:pos x="106" y="93"/>
                </a:cxn>
                <a:cxn ang="0">
                  <a:pos x="132" y="108"/>
                </a:cxn>
                <a:cxn ang="0">
                  <a:pos x="250" y="111"/>
                </a:cxn>
                <a:cxn ang="0">
                  <a:pos x="265" y="122"/>
                </a:cxn>
                <a:cxn ang="0">
                  <a:pos x="255" y="136"/>
                </a:cxn>
                <a:cxn ang="0">
                  <a:pos x="187" y="152"/>
                </a:cxn>
                <a:cxn ang="0">
                  <a:pos x="121" y="162"/>
                </a:cxn>
                <a:cxn ang="0">
                  <a:pos x="41" y="113"/>
                </a:cxn>
                <a:cxn ang="0">
                  <a:pos x="0" y="32"/>
                </a:cxn>
                <a:cxn ang="0">
                  <a:pos x="7" y="8"/>
                </a:cxn>
                <a:cxn ang="0">
                  <a:pos x="26" y="0"/>
                </a:cxn>
                <a:cxn ang="0">
                  <a:pos x="58" y="25"/>
                </a:cxn>
                <a:cxn ang="0">
                  <a:pos x="58" y="25"/>
                </a:cxn>
                <a:cxn ang="0">
                  <a:pos x="58" y="25"/>
                </a:cxn>
              </a:cxnLst>
              <a:rect l="0" t="0" r="r" b="b"/>
              <a:pathLst>
                <a:path w="265" h="162">
                  <a:moveTo>
                    <a:pt x="58" y="25"/>
                  </a:moveTo>
                  <a:lnTo>
                    <a:pt x="66" y="55"/>
                  </a:lnTo>
                  <a:lnTo>
                    <a:pt x="83" y="76"/>
                  </a:lnTo>
                  <a:lnTo>
                    <a:pt x="106" y="93"/>
                  </a:lnTo>
                  <a:lnTo>
                    <a:pt x="132" y="108"/>
                  </a:lnTo>
                  <a:lnTo>
                    <a:pt x="250" y="111"/>
                  </a:lnTo>
                  <a:lnTo>
                    <a:pt x="265" y="122"/>
                  </a:lnTo>
                  <a:lnTo>
                    <a:pt x="255" y="136"/>
                  </a:lnTo>
                  <a:lnTo>
                    <a:pt x="187" y="152"/>
                  </a:lnTo>
                  <a:lnTo>
                    <a:pt x="121" y="162"/>
                  </a:lnTo>
                  <a:lnTo>
                    <a:pt x="41" y="113"/>
                  </a:lnTo>
                  <a:lnTo>
                    <a:pt x="0" y="32"/>
                  </a:lnTo>
                  <a:lnTo>
                    <a:pt x="7" y="8"/>
                  </a:lnTo>
                  <a:lnTo>
                    <a:pt x="26" y="0"/>
                  </a:lnTo>
                  <a:lnTo>
                    <a:pt x="58" y="25"/>
                  </a:lnTo>
                  <a:lnTo>
                    <a:pt x="58" y="25"/>
                  </a:lnTo>
                  <a:lnTo>
                    <a:pt x="58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5"/>
            <p:cNvSpPr>
              <a:spLocks/>
            </p:cNvSpPr>
            <p:nvPr/>
          </p:nvSpPr>
          <p:spPr bwMode="auto">
            <a:xfrm>
              <a:off x="4935" y="1090"/>
              <a:ext cx="21" cy="73"/>
            </a:xfrm>
            <a:custGeom>
              <a:avLst/>
              <a:gdLst/>
              <a:ahLst/>
              <a:cxnLst>
                <a:cxn ang="0">
                  <a:pos x="38" y="15"/>
                </a:cxn>
                <a:cxn ang="0">
                  <a:pos x="43" y="61"/>
                </a:cxn>
                <a:cxn ang="0">
                  <a:pos x="35" y="132"/>
                </a:cxn>
                <a:cxn ang="0">
                  <a:pos x="21" y="146"/>
                </a:cxn>
                <a:cxn ang="0">
                  <a:pos x="8" y="132"/>
                </a:cxn>
                <a:cxn ang="0">
                  <a:pos x="0" y="61"/>
                </a:cxn>
                <a:cxn ang="0">
                  <a:pos x="5" y="15"/>
                </a:cxn>
                <a:cxn ang="0">
                  <a:pos x="21" y="0"/>
                </a:cxn>
                <a:cxn ang="0">
                  <a:pos x="38" y="15"/>
                </a:cxn>
                <a:cxn ang="0">
                  <a:pos x="38" y="15"/>
                </a:cxn>
                <a:cxn ang="0">
                  <a:pos x="38" y="15"/>
                </a:cxn>
              </a:cxnLst>
              <a:rect l="0" t="0" r="r" b="b"/>
              <a:pathLst>
                <a:path w="43" h="146">
                  <a:moveTo>
                    <a:pt x="38" y="15"/>
                  </a:moveTo>
                  <a:lnTo>
                    <a:pt x="43" y="61"/>
                  </a:lnTo>
                  <a:lnTo>
                    <a:pt x="35" y="132"/>
                  </a:lnTo>
                  <a:lnTo>
                    <a:pt x="21" y="146"/>
                  </a:lnTo>
                  <a:lnTo>
                    <a:pt x="8" y="132"/>
                  </a:lnTo>
                  <a:lnTo>
                    <a:pt x="0" y="61"/>
                  </a:lnTo>
                  <a:lnTo>
                    <a:pt x="5" y="15"/>
                  </a:lnTo>
                  <a:lnTo>
                    <a:pt x="21" y="0"/>
                  </a:lnTo>
                  <a:lnTo>
                    <a:pt x="38" y="15"/>
                  </a:lnTo>
                  <a:lnTo>
                    <a:pt x="38" y="15"/>
                  </a:lnTo>
                  <a:lnTo>
                    <a:pt x="38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6"/>
            <p:cNvSpPr>
              <a:spLocks/>
            </p:cNvSpPr>
            <p:nvPr/>
          </p:nvSpPr>
          <p:spPr bwMode="auto">
            <a:xfrm>
              <a:off x="4327" y="940"/>
              <a:ext cx="28" cy="61"/>
            </a:xfrm>
            <a:custGeom>
              <a:avLst/>
              <a:gdLst/>
              <a:ahLst/>
              <a:cxnLst>
                <a:cxn ang="0">
                  <a:pos x="45" y="23"/>
                </a:cxn>
                <a:cxn ang="0">
                  <a:pos x="58" y="106"/>
                </a:cxn>
                <a:cxn ang="0">
                  <a:pos x="50" y="123"/>
                </a:cxn>
                <a:cxn ang="0">
                  <a:pos x="33" y="116"/>
                </a:cxn>
                <a:cxn ang="0">
                  <a:pos x="0" y="27"/>
                </a:cxn>
                <a:cxn ang="0">
                  <a:pos x="5" y="7"/>
                </a:cxn>
                <a:cxn ang="0">
                  <a:pos x="18" y="0"/>
                </a:cxn>
                <a:cxn ang="0">
                  <a:pos x="45" y="23"/>
                </a:cxn>
                <a:cxn ang="0">
                  <a:pos x="45" y="23"/>
                </a:cxn>
                <a:cxn ang="0">
                  <a:pos x="45" y="23"/>
                </a:cxn>
              </a:cxnLst>
              <a:rect l="0" t="0" r="r" b="b"/>
              <a:pathLst>
                <a:path w="58" h="123">
                  <a:moveTo>
                    <a:pt x="45" y="23"/>
                  </a:moveTo>
                  <a:lnTo>
                    <a:pt x="58" y="106"/>
                  </a:lnTo>
                  <a:lnTo>
                    <a:pt x="50" y="123"/>
                  </a:lnTo>
                  <a:lnTo>
                    <a:pt x="33" y="116"/>
                  </a:lnTo>
                  <a:lnTo>
                    <a:pt x="0" y="27"/>
                  </a:lnTo>
                  <a:lnTo>
                    <a:pt x="5" y="7"/>
                  </a:lnTo>
                  <a:lnTo>
                    <a:pt x="18" y="0"/>
                  </a:lnTo>
                  <a:lnTo>
                    <a:pt x="45" y="23"/>
                  </a:lnTo>
                  <a:lnTo>
                    <a:pt x="45" y="23"/>
                  </a:lnTo>
                  <a:lnTo>
                    <a:pt x="45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4329" y="902"/>
              <a:ext cx="527" cy="53"/>
            </a:xfrm>
            <a:custGeom>
              <a:avLst/>
              <a:gdLst/>
              <a:ahLst/>
              <a:cxnLst>
                <a:cxn ang="0">
                  <a:pos x="2" y="76"/>
                </a:cxn>
                <a:cxn ang="0">
                  <a:pos x="106" y="64"/>
                </a:cxn>
                <a:cxn ang="0">
                  <a:pos x="536" y="16"/>
                </a:cxn>
                <a:cxn ang="0">
                  <a:pos x="790" y="0"/>
                </a:cxn>
                <a:cxn ang="0">
                  <a:pos x="1043" y="5"/>
                </a:cxn>
                <a:cxn ang="0">
                  <a:pos x="1055" y="18"/>
                </a:cxn>
                <a:cxn ang="0">
                  <a:pos x="1043" y="31"/>
                </a:cxn>
                <a:cxn ang="0">
                  <a:pos x="516" y="61"/>
                </a:cxn>
                <a:cxn ang="0">
                  <a:pos x="108" y="99"/>
                </a:cxn>
                <a:cxn ang="0">
                  <a:pos x="22" y="104"/>
                </a:cxn>
                <a:cxn ang="0">
                  <a:pos x="0" y="93"/>
                </a:cxn>
                <a:cxn ang="0">
                  <a:pos x="2" y="76"/>
                </a:cxn>
                <a:cxn ang="0">
                  <a:pos x="2" y="76"/>
                </a:cxn>
                <a:cxn ang="0">
                  <a:pos x="2" y="76"/>
                </a:cxn>
              </a:cxnLst>
              <a:rect l="0" t="0" r="r" b="b"/>
              <a:pathLst>
                <a:path w="1055" h="104">
                  <a:moveTo>
                    <a:pt x="2" y="76"/>
                  </a:moveTo>
                  <a:lnTo>
                    <a:pt x="106" y="64"/>
                  </a:lnTo>
                  <a:lnTo>
                    <a:pt x="536" y="16"/>
                  </a:lnTo>
                  <a:lnTo>
                    <a:pt x="790" y="0"/>
                  </a:lnTo>
                  <a:lnTo>
                    <a:pt x="1043" y="5"/>
                  </a:lnTo>
                  <a:lnTo>
                    <a:pt x="1055" y="18"/>
                  </a:lnTo>
                  <a:lnTo>
                    <a:pt x="1043" y="31"/>
                  </a:lnTo>
                  <a:lnTo>
                    <a:pt x="516" y="61"/>
                  </a:lnTo>
                  <a:lnTo>
                    <a:pt x="108" y="99"/>
                  </a:lnTo>
                  <a:lnTo>
                    <a:pt x="22" y="104"/>
                  </a:lnTo>
                  <a:lnTo>
                    <a:pt x="0" y="93"/>
                  </a:lnTo>
                  <a:lnTo>
                    <a:pt x="2" y="76"/>
                  </a:lnTo>
                  <a:lnTo>
                    <a:pt x="2" y="76"/>
                  </a:lnTo>
                  <a:lnTo>
                    <a:pt x="2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08"/>
            <p:cNvSpPr>
              <a:spLocks/>
            </p:cNvSpPr>
            <p:nvPr/>
          </p:nvSpPr>
          <p:spPr bwMode="auto">
            <a:xfrm>
              <a:off x="4842" y="905"/>
              <a:ext cx="20" cy="69"/>
            </a:xfrm>
            <a:custGeom>
              <a:avLst/>
              <a:gdLst/>
              <a:ahLst/>
              <a:cxnLst>
                <a:cxn ang="0">
                  <a:pos x="41" y="21"/>
                </a:cxn>
                <a:cxn ang="0">
                  <a:pos x="33" y="127"/>
                </a:cxn>
                <a:cxn ang="0">
                  <a:pos x="20" y="139"/>
                </a:cxn>
                <a:cxn ang="0">
                  <a:pos x="7" y="127"/>
                </a:cxn>
                <a:cxn ang="0">
                  <a:pos x="0" y="21"/>
                </a:cxn>
                <a:cxn ang="0">
                  <a:pos x="7" y="5"/>
                </a:cxn>
                <a:cxn ang="0">
                  <a:pos x="20" y="0"/>
                </a:cxn>
                <a:cxn ang="0">
                  <a:pos x="41" y="21"/>
                </a:cxn>
                <a:cxn ang="0">
                  <a:pos x="41" y="21"/>
                </a:cxn>
                <a:cxn ang="0">
                  <a:pos x="41" y="21"/>
                </a:cxn>
              </a:cxnLst>
              <a:rect l="0" t="0" r="r" b="b"/>
              <a:pathLst>
                <a:path w="41" h="139">
                  <a:moveTo>
                    <a:pt x="41" y="21"/>
                  </a:moveTo>
                  <a:lnTo>
                    <a:pt x="33" y="127"/>
                  </a:lnTo>
                  <a:lnTo>
                    <a:pt x="20" y="139"/>
                  </a:lnTo>
                  <a:lnTo>
                    <a:pt x="7" y="127"/>
                  </a:lnTo>
                  <a:lnTo>
                    <a:pt x="0" y="21"/>
                  </a:lnTo>
                  <a:lnTo>
                    <a:pt x="7" y="5"/>
                  </a:lnTo>
                  <a:lnTo>
                    <a:pt x="20" y="0"/>
                  </a:lnTo>
                  <a:lnTo>
                    <a:pt x="41" y="21"/>
                  </a:lnTo>
                  <a:lnTo>
                    <a:pt x="41" y="21"/>
                  </a:lnTo>
                  <a:lnTo>
                    <a:pt x="41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09"/>
            <p:cNvSpPr>
              <a:spLocks/>
            </p:cNvSpPr>
            <p:nvPr/>
          </p:nvSpPr>
          <p:spPr bwMode="auto">
            <a:xfrm>
              <a:off x="4733" y="932"/>
              <a:ext cx="20" cy="53"/>
            </a:xfrm>
            <a:custGeom>
              <a:avLst/>
              <a:gdLst/>
              <a:ahLst/>
              <a:cxnLst>
                <a:cxn ang="0">
                  <a:pos x="39" y="20"/>
                </a:cxn>
                <a:cxn ang="0">
                  <a:pos x="33" y="95"/>
                </a:cxn>
                <a:cxn ang="0">
                  <a:pos x="19" y="106"/>
                </a:cxn>
                <a:cxn ang="0">
                  <a:pos x="8" y="91"/>
                </a:cxn>
                <a:cxn ang="0">
                  <a:pos x="0" y="20"/>
                </a:cxn>
                <a:cxn ang="0">
                  <a:pos x="6" y="5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39" y="20"/>
                </a:cxn>
                <a:cxn ang="0">
                  <a:pos x="39" y="20"/>
                </a:cxn>
              </a:cxnLst>
              <a:rect l="0" t="0" r="r" b="b"/>
              <a:pathLst>
                <a:path w="39" h="106">
                  <a:moveTo>
                    <a:pt x="39" y="20"/>
                  </a:moveTo>
                  <a:lnTo>
                    <a:pt x="33" y="95"/>
                  </a:lnTo>
                  <a:lnTo>
                    <a:pt x="19" y="106"/>
                  </a:lnTo>
                  <a:lnTo>
                    <a:pt x="8" y="91"/>
                  </a:lnTo>
                  <a:lnTo>
                    <a:pt x="0" y="20"/>
                  </a:lnTo>
                  <a:lnTo>
                    <a:pt x="6" y="5"/>
                  </a:lnTo>
                  <a:lnTo>
                    <a:pt x="19" y="0"/>
                  </a:lnTo>
                  <a:lnTo>
                    <a:pt x="39" y="20"/>
                  </a:lnTo>
                  <a:lnTo>
                    <a:pt x="39" y="20"/>
                  </a:lnTo>
                  <a:lnTo>
                    <a:pt x="39" y="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10"/>
            <p:cNvSpPr>
              <a:spLocks/>
            </p:cNvSpPr>
            <p:nvPr/>
          </p:nvSpPr>
          <p:spPr bwMode="auto">
            <a:xfrm>
              <a:off x="4634" y="931"/>
              <a:ext cx="25" cy="53"/>
            </a:xfrm>
            <a:custGeom>
              <a:avLst/>
              <a:gdLst/>
              <a:ahLst/>
              <a:cxnLst>
                <a:cxn ang="0">
                  <a:pos x="50" y="15"/>
                </a:cxn>
                <a:cxn ang="0">
                  <a:pos x="41" y="84"/>
                </a:cxn>
                <a:cxn ang="0">
                  <a:pos x="28" y="106"/>
                </a:cxn>
                <a:cxn ang="0">
                  <a:pos x="15" y="89"/>
                </a:cxn>
                <a:cxn ang="0">
                  <a:pos x="0" y="13"/>
                </a:cxn>
                <a:cxn ang="0">
                  <a:pos x="8" y="1"/>
                </a:cxn>
                <a:cxn ang="0">
                  <a:pos x="25" y="0"/>
                </a:cxn>
                <a:cxn ang="0">
                  <a:pos x="50" y="15"/>
                </a:cxn>
                <a:cxn ang="0">
                  <a:pos x="50" y="15"/>
                </a:cxn>
                <a:cxn ang="0">
                  <a:pos x="50" y="15"/>
                </a:cxn>
              </a:cxnLst>
              <a:rect l="0" t="0" r="r" b="b"/>
              <a:pathLst>
                <a:path w="50" h="106">
                  <a:moveTo>
                    <a:pt x="50" y="15"/>
                  </a:moveTo>
                  <a:lnTo>
                    <a:pt x="41" y="84"/>
                  </a:lnTo>
                  <a:lnTo>
                    <a:pt x="28" y="106"/>
                  </a:lnTo>
                  <a:lnTo>
                    <a:pt x="15" y="89"/>
                  </a:lnTo>
                  <a:lnTo>
                    <a:pt x="0" y="13"/>
                  </a:lnTo>
                  <a:lnTo>
                    <a:pt x="8" y="1"/>
                  </a:lnTo>
                  <a:lnTo>
                    <a:pt x="25" y="0"/>
                  </a:lnTo>
                  <a:lnTo>
                    <a:pt x="50" y="15"/>
                  </a:lnTo>
                  <a:lnTo>
                    <a:pt x="50" y="15"/>
                  </a:lnTo>
                  <a:lnTo>
                    <a:pt x="5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11"/>
            <p:cNvSpPr>
              <a:spLocks/>
            </p:cNvSpPr>
            <p:nvPr/>
          </p:nvSpPr>
          <p:spPr bwMode="auto">
            <a:xfrm>
              <a:off x="4520" y="928"/>
              <a:ext cx="23" cy="55"/>
            </a:xfrm>
            <a:custGeom>
              <a:avLst/>
              <a:gdLst/>
              <a:ahLst/>
              <a:cxnLst>
                <a:cxn ang="0">
                  <a:pos x="46" y="22"/>
                </a:cxn>
                <a:cxn ang="0">
                  <a:pos x="41" y="91"/>
                </a:cxn>
                <a:cxn ang="0">
                  <a:pos x="26" y="111"/>
                </a:cxn>
                <a:cxn ang="0">
                  <a:pos x="10" y="94"/>
                </a:cxn>
                <a:cxn ang="0">
                  <a:pos x="0" y="22"/>
                </a:cxn>
                <a:cxn ang="0">
                  <a:pos x="7" y="7"/>
                </a:cxn>
                <a:cxn ang="0">
                  <a:pos x="23" y="0"/>
                </a:cxn>
                <a:cxn ang="0">
                  <a:pos x="46" y="22"/>
                </a:cxn>
                <a:cxn ang="0">
                  <a:pos x="46" y="22"/>
                </a:cxn>
                <a:cxn ang="0">
                  <a:pos x="46" y="22"/>
                </a:cxn>
              </a:cxnLst>
              <a:rect l="0" t="0" r="r" b="b"/>
              <a:pathLst>
                <a:path w="46" h="111">
                  <a:moveTo>
                    <a:pt x="46" y="22"/>
                  </a:moveTo>
                  <a:lnTo>
                    <a:pt x="41" y="91"/>
                  </a:lnTo>
                  <a:lnTo>
                    <a:pt x="26" y="111"/>
                  </a:lnTo>
                  <a:lnTo>
                    <a:pt x="10" y="94"/>
                  </a:lnTo>
                  <a:lnTo>
                    <a:pt x="0" y="22"/>
                  </a:lnTo>
                  <a:lnTo>
                    <a:pt x="7" y="7"/>
                  </a:lnTo>
                  <a:lnTo>
                    <a:pt x="23" y="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6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2"/>
            <p:cNvSpPr>
              <a:spLocks/>
            </p:cNvSpPr>
            <p:nvPr/>
          </p:nvSpPr>
          <p:spPr bwMode="auto">
            <a:xfrm>
              <a:off x="4421" y="934"/>
              <a:ext cx="25" cy="59"/>
            </a:xfrm>
            <a:custGeom>
              <a:avLst/>
              <a:gdLst/>
              <a:ahLst/>
              <a:cxnLst>
                <a:cxn ang="0">
                  <a:pos x="49" y="18"/>
                </a:cxn>
                <a:cxn ang="0">
                  <a:pos x="46" y="51"/>
                </a:cxn>
                <a:cxn ang="0">
                  <a:pos x="46" y="106"/>
                </a:cxn>
                <a:cxn ang="0">
                  <a:pos x="33" y="119"/>
                </a:cxn>
                <a:cxn ang="0">
                  <a:pos x="19" y="106"/>
                </a:cxn>
                <a:cxn ang="0">
                  <a:pos x="6" y="54"/>
                </a:cxn>
                <a:cxn ang="0">
                  <a:pos x="0" y="16"/>
                </a:cxn>
                <a:cxn ang="0">
                  <a:pos x="6" y="3"/>
                </a:cxn>
                <a:cxn ang="0">
                  <a:pos x="24" y="0"/>
                </a:cxn>
                <a:cxn ang="0">
                  <a:pos x="49" y="18"/>
                </a:cxn>
                <a:cxn ang="0">
                  <a:pos x="49" y="18"/>
                </a:cxn>
                <a:cxn ang="0">
                  <a:pos x="49" y="18"/>
                </a:cxn>
              </a:cxnLst>
              <a:rect l="0" t="0" r="r" b="b"/>
              <a:pathLst>
                <a:path w="49" h="119">
                  <a:moveTo>
                    <a:pt x="49" y="18"/>
                  </a:moveTo>
                  <a:lnTo>
                    <a:pt x="46" y="51"/>
                  </a:lnTo>
                  <a:lnTo>
                    <a:pt x="46" y="106"/>
                  </a:lnTo>
                  <a:lnTo>
                    <a:pt x="33" y="119"/>
                  </a:lnTo>
                  <a:lnTo>
                    <a:pt x="19" y="106"/>
                  </a:lnTo>
                  <a:lnTo>
                    <a:pt x="6" y="54"/>
                  </a:lnTo>
                  <a:lnTo>
                    <a:pt x="0" y="16"/>
                  </a:lnTo>
                  <a:lnTo>
                    <a:pt x="6" y="3"/>
                  </a:lnTo>
                  <a:lnTo>
                    <a:pt x="24" y="0"/>
                  </a:lnTo>
                  <a:lnTo>
                    <a:pt x="49" y="18"/>
                  </a:lnTo>
                  <a:lnTo>
                    <a:pt x="49" y="18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3"/>
            <p:cNvSpPr>
              <a:spLocks/>
            </p:cNvSpPr>
            <p:nvPr/>
          </p:nvSpPr>
          <p:spPr bwMode="auto">
            <a:xfrm>
              <a:off x="4711" y="193"/>
              <a:ext cx="190" cy="8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13" y="8"/>
                </a:cxn>
                <a:cxn ang="0">
                  <a:pos x="297" y="38"/>
                </a:cxn>
                <a:cxn ang="0">
                  <a:pos x="365" y="101"/>
                </a:cxn>
                <a:cxn ang="0">
                  <a:pos x="375" y="120"/>
                </a:cxn>
                <a:cxn ang="0">
                  <a:pos x="380" y="144"/>
                </a:cxn>
                <a:cxn ang="0">
                  <a:pos x="367" y="160"/>
                </a:cxn>
                <a:cxn ang="0">
                  <a:pos x="327" y="150"/>
                </a:cxn>
                <a:cxn ang="0">
                  <a:pos x="314" y="134"/>
                </a:cxn>
                <a:cxn ang="0">
                  <a:pos x="288" y="101"/>
                </a:cxn>
                <a:cxn ang="0">
                  <a:pos x="256" y="74"/>
                </a:cxn>
                <a:cxn ang="0">
                  <a:pos x="221" y="56"/>
                </a:cxn>
                <a:cxn ang="0">
                  <a:pos x="185" y="43"/>
                </a:cxn>
                <a:cxn ang="0">
                  <a:pos x="15" y="26"/>
                </a:cxn>
                <a:cxn ang="0">
                  <a:pos x="0" y="13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5" y="0"/>
                </a:cxn>
              </a:cxnLst>
              <a:rect l="0" t="0" r="r" b="b"/>
              <a:pathLst>
                <a:path w="380" h="160">
                  <a:moveTo>
                    <a:pt x="15" y="0"/>
                  </a:moveTo>
                  <a:lnTo>
                    <a:pt x="213" y="8"/>
                  </a:lnTo>
                  <a:lnTo>
                    <a:pt x="297" y="38"/>
                  </a:lnTo>
                  <a:lnTo>
                    <a:pt x="365" y="101"/>
                  </a:lnTo>
                  <a:lnTo>
                    <a:pt x="375" y="120"/>
                  </a:lnTo>
                  <a:lnTo>
                    <a:pt x="380" y="144"/>
                  </a:lnTo>
                  <a:lnTo>
                    <a:pt x="367" y="160"/>
                  </a:lnTo>
                  <a:lnTo>
                    <a:pt x="327" y="150"/>
                  </a:lnTo>
                  <a:lnTo>
                    <a:pt x="314" y="134"/>
                  </a:lnTo>
                  <a:lnTo>
                    <a:pt x="288" y="101"/>
                  </a:lnTo>
                  <a:lnTo>
                    <a:pt x="256" y="74"/>
                  </a:lnTo>
                  <a:lnTo>
                    <a:pt x="221" y="56"/>
                  </a:lnTo>
                  <a:lnTo>
                    <a:pt x="185" y="43"/>
                  </a:lnTo>
                  <a:lnTo>
                    <a:pt x="15" y="26"/>
                  </a:lnTo>
                  <a:lnTo>
                    <a:pt x="0" y="13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4"/>
            <p:cNvSpPr>
              <a:spLocks/>
            </p:cNvSpPr>
            <p:nvPr/>
          </p:nvSpPr>
          <p:spPr bwMode="auto">
            <a:xfrm>
              <a:off x="4184" y="441"/>
              <a:ext cx="152" cy="432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69" y="132"/>
                </a:cxn>
                <a:cxn ang="0">
                  <a:pos x="88" y="239"/>
                </a:cxn>
                <a:cxn ang="0">
                  <a:pos x="122" y="319"/>
                </a:cxn>
                <a:cxn ang="0">
                  <a:pos x="205" y="525"/>
                </a:cxn>
                <a:cxn ang="0">
                  <a:pos x="251" y="662"/>
                </a:cxn>
                <a:cxn ang="0">
                  <a:pos x="304" y="819"/>
                </a:cxn>
                <a:cxn ang="0">
                  <a:pos x="303" y="848"/>
                </a:cxn>
                <a:cxn ang="0">
                  <a:pos x="281" y="862"/>
                </a:cxn>
                <a:cxn ang="0">
                  <a:pos x="256" y="862"/>
                </a:cxn>
                <a:cxn ang="0">
                  <a:pos x="238" y="841"/>
                </a:cxn>
                <a:cxn ang="0">
                  <a:pos x="190" y="682"/>
                </a:cxn>
                <a:cxn ang="0">
                  <a:pos x="157" y="540"/>
                </a:cxn>
                <a:cxn ang="0">
                  <a:pos x="61" y="246"/>
                </a:cxn>
                <a:cxn ang="0">
                  <a:pos x="27" y="137"/>
                </a:cxn>
                <a:cxn ang="0">
                  <a:pos x="0" y="28"/>
                </a:cxn>
                <a:cxn ang="0">
                  <a:pos x="8" y="6"/>
                </a:cxn>
                <a:cxn ang="0">
                  <a:pos x="28" y="0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304" h="862">
                  <a:moveTo>
                    <a:pt x="58" y="26"/>
                  </a:moveTo>
                  <a:lnTo>
                    <a:pt x="69" y="132"/>
                  </a:lnTo>
                  <a:lnTo>
                    <a:pt x="88" y="239"/>
                  </a:lnTo>
                  <a:lnTo>
                    <a:pt x="122" y="319"/>
                  </a:lnTo>
                  <a:lnTo>
                    <a:pt x="205" y="525"/>
                  </a:lnTo>
                  <a:lnTo>
                    <a:pt x="251" y="662"/>
                  </a:lnTo>
                  <a:lnTo>
                    <a:pt x="304" y="819"/>
                  </a:lnTo>
                  <a:lnTo>
                    <a:pt x="303" y="848"/>
                  </a:lnTo>
                  <a:lnTo>
                    <a:pt x="281" y="862"/>
                  </a:lnTo>
                  <a:lnTo>
                    <a:pt x="256" y="862"/>
                  </a:lnTo>
                  <a:lnTo>
                    <a:pt x="238" y="841"/>
                  </a:lnTo>
                  <a:lnTo>
                    <a:pt x="190" y="682"/>
                  </a:lnTo>
                  <a:lnTo>
                    <a:pt x="157" y="540"/>
                  </a:lnTo>
                  <a:lnTo>
                    <a:pt x="61" y="246"/>
                  </a:lnTo>
                  <a:lnTo>
                    <a:pt x="27" y="137"/>
                  </a:lnTo>
                  <a:lnTo>
                    <a:pt x="0" y="28"/>
                  </a:lnTo>
                  <a:lnTo>
                    <a:pt x="8" y="6"/>
                  </a:lnTo>
                  <a:lnTo>
                    <a:pt x="28" y="0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5"/>
            <p:cNvSpPr>
              <a:spLocks/>
            </p:cNvSpPr>
            <p:nvPr/>
          </p:nvSpPr>
          <p:spPr bwMode="auto">
            <a:xfrm>
              <a:off x="4334" y="810"/>
              <a:ext cx="542" cy="79"/>
            </a:xfrm>
            <a:custGeom>
              <a:avLst/>
              <a:gdLst/>
              <a:ahLst/>
              <a:cxnLst>
                <a:cxn ang="0">
                  <a:pos x="33" y="116"/>
                </a:cxn>
                <a:cxn ang="0">
                  <a:pos x="230" y="89"/>
                </a:cxn>
                <a:cxn ang="0">
                  <a:pos x="415" y="73"/>
                </a:cxn>
                <a:cxn ang="0">
                  <a:pos x="732" y="30"/>
                </a:cxn>
                <a:cxn ang="0">
                  <a:pos x="881" y="10"/>
                </a:cxn>
                <a:cxn ang="0">
                  <a:pos x="1050" y="0"/>
                </a:cxn>
                <a:cxn ang="0">
                  <a:pos x="1076" y="11"/>
                </a:cxn>
                <a:cxn ang="0">
                  <a:pos x="1085" y="33"/>
                </a:cxn>
                <a:cxn ang="0">
                  <a:pos x="1076" y="56"/>
                </a:cxn>
                <a:cxn ang="0">
                  <a:pos x="1050" y="66"/>
                </a:cxn>
                <a:cxn ang="0">
                  <a:pos x="736" y="91"/>
                </a:cxn>
                <a:cxn ang="0">
                  <a:pos x="589" y="112"/>
                </a:cxn>
                <a:cxn ang="0">
                  <a:pos x="420" y="129"/>
                </a:cxn>
                <a:cxn ang="0">
                  <a:pos x="0" y="159"/>
                </a:cxn>
                <a:cxn ang="0">
                  <a:pos x="3" y="140"/>
                </a:cxn>
                <a:cxn ang="0">
                  <a:pos x="33" y="116"/>
                </a:cxn>
                <a:cxn ang="0">
                  <a:pos x="33" y="116"/>
                </a:cxn>
                <a:cxn ang="0">
                  <a:pos x="33" y="116"/>
                </a:cxn>
              </a:cxnLst>
              <a:rect l="0" t="0" r="r" b="b"/>
              <a:pathLst>
                <a:path w="1085" h="159">
                  <a:moveTo>
                    <a:pt x="33" y="116"/>
                  </a:moveTo>
                  <a:lnTo>
                    <a:pt x="230" y="89"/>
                  </a:lnTo>
                  <a:lnTo>
                    <a:pt x="415" y="73"/>
                  </a:lnTo>
                  <a:lnTo>
                    <a:pt x="732" y="30"/>
                  </a:lnTo>
                  <a:lnTo>
                    <a:pt x="881" y="10"/>
                  </a:lnTo>
                  <a:lnTo>
                    <a:pt x="1050" y="0"/>
                  </a:lnTo>
                  <a:lnTo>
                    <a:pt x="1076" y="11"/>
                  </a:lnTo>
                  <a:lnTo>
                    <a:pt x="1085" y="33"/>
                  </a:lnTo>
                  <a:lnTo>
                    <a:pt x="1076" y="56"/>
                  </a:lnTo>
                  <a:lnTo>
                    <a:pt x="1050" y="66"/>
                  </a:lnTo>
                  <a:lnTo>
                    <a:pt x="736" y="91"/>
                  </a:lnTo>
                  <a:lnTo>
                    <a:pt x="589" y="112"/>
                  </a:lnTo>
                  <a:lnTo>
                    <a:pt x="420" y="129"/>
                  </a:lnTo>
                  <a:lnTo>
                    <a:pt x="0" y="159"/>
                  </a:lnTo>
                  <a:lnTo>
                    <a:pt x="3" y="140"/>
                  </a:lnTo>
                  <a:lnTo>
                    <a:pt x="33" y="116"/>
                  </a:lnTo>
                  <a:lnTo>
                    <a:pt x="33" y="116"/>
                  </a:lnTo>
                  <a:lnTo>
                    <a:pt x="33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6"/>
            <p:cNvSpPr>
              <a:spLocks/>
            </p:cNvSpPr>
            <p:nvPr/>
          </p:nvSpPr>
          <p:spPr bwMode="auto">
            <a:xfrm>
              <a:off x="4841" y="172"/>
              <a:ext cx="112" cy="672"/>
            </a:xfrm>
            <a:custGeom>
              <a:avLst/>
              <a:gdLst/>
              <a:ahLst/>
              <a:cxnLst>
                <a:cxn ang="0">
                  <a:pos x="212" y="18"/>
                </a:cxn>
                <a:cxn ang="0">
                  <a:pos x="225" y="144"/>
                </a:cxn>
                <a:cxn ang="0">
                  <a:pos x="215" y="345"/>
                </a:cxn>
                <a:cxn ang="0">
                  <a:pos x="191" y="519"/>
                </a:cxn>
                <a:cxn ang="0">
                  <a:pos x="158" y="692"/>
                </a:cxn>
                <a:cxn ang="0">
                  <a:pos x="121" y="896"/>
                </a:cxn>
                <a:cxn ang="0">
                  <a:pos x="95" y="1111"/>
                </a:cxn>
                <a:cxn ang="0">
                  <a:pos x="85" y="1213"/>
                </a:cxn>
                <a:cxn ang="0">
                  <a:pos x="67" y="1316"/>
                </a:cxn>
                <a:cxn ang="0">
                  <a:pos x="53" y="1339"/>
                </a:cxn>
                <a:cxn ang="0">
                  <a:pos x="29" y="1344"/>
                </a:cxn>
                <a:cxn ang="0">
                  <a:pos x="0" y="1306"/>
                </a:cxn>
                <a:cxn ang="0">
                  <a:pos x="24" y="1107"/>
                </a:cxn>
                <a:cxn ang="0">
                  <a:pos x="53" y="884"/>
                </a:cxn>
                <a:cxn ang="0">
                  <a:pos x="73" y="778"/>
                </a:cxn>
                <a:cxn ang="0">
                  <a:pos x="93" y="682"/>
                </a:cxn>
                <a:cxn ang="0">
                  <a:pos x="133" y="507"/>
                </a:cxn>
                <a:cxn ang="0">
                  <a:pos x="176" y="130"/>
                </a:cxn>
                <a:cxn ang="0">
                  <a:pos x="161" y="56"/>
                </a:cxn>
                <a:cxn ang="0">
                  <a:pos x="169" y="26"/>
                </a:cxn>
                <a:cxn ang="0">
                  <a:pos x="187" y="5"/>
                </a:cxn>
                <a:cxn ang="0">
                  <a:pos x="204" y="0"/>
                </a:cxn>
                <a:cxn ang="0">
                  <a:pos x="212" y="18"/>
                </a:cxn>
                <a:cxn ang="0">
                  <a:pos x="212" y="18"/>
                </a:cxn>
                <a:cxn ang="0">
                  <a:pos x="212" y="18"/>
                </a:cxn>
              </a:cxnLst>
              <a:rect l="0" t="0" r="r" b="b"/>
              <a:pathLst>
                <a:path w="225" h="1344">
                  <a:moveTo>
                    <a:pt x="212" y="18"/>
                  </a:moveTo>
                  <a:lnTo>
                    <a:pt x="225" y="144"/>
                  </a:lnTo>
                  <a:lnTo>
                    <a:pt x="215" y="345"/>
                  </a:lnTo>
                  <a:lnTo>
                    <a:pt x="191" y="519"/>
                  </a:lnTo>
                  <a:lnTo>
                    <a:pt x="158" y="692"/>
                  </a:lnTo>
                  <a:lnTo>
                    <a:pt x="121" y="896"/>
                  </a:lnTo>
                  <a:lnTo>
                    <a:pt x="95" y="1111"/>
                  </a:lnTo>
                  <a:lnTo>
                    <a:pt x="85" y="1213"/>
                  </a:lnTo>
                  <a:lnTo>
                    <a:pt x="67" y="1316"/>
                  </a:lnTo>
                  <a:lnTo>
                    <a:pt x="53" y="1339"/>
                  </a:lnTo>
                  <a:lnTo>
                    <a:pt x="29" y="1344"/>
                  </a:lnTo>
                  <a:lnTo>
                    <a:pt x="0" y="1306"/>
                  </a:lnTo>
                  <a:lnTo>
                    <a:pt x="24" y="1107"/>
                  </a:lnTo>
                  <a:lnTo>
                    <a:pt x="53" y="884"/>
                  </a:lnTo>
                  <a:lnTo>
                    <a:pt x="73" y="778"/>
                  </a:lnTo>
                  <a:lnTo>
                    <a:pt x="93" y="682"/>
                  </a:lnTo>
                  <a:lnTo>
                    <a:pt x="133" y="507"/>
                  </a:lnTo>
                  <a:lnTo>
                    <a:pt x="176" y="130"/>
                  </a:lnTo>
                  <a:lnTo>
                    <a:pt x="161" y="56"/>
                  </a:lnTo>
                  <a:lnTo>
                    <a:pt x="169" y="26"/>
                  </a:lnTo>
                  <a:lnTo>
                    <a:pt x="187" y="5"/>
                  </a:lnTo>
                  <a:lnTo>
                    <a:pt x="204" y="0"/>
                  </a:lnTo>
                  <a:lnTo>
                    <a:pt x="212" y="18"/>
                  </a:lnTo>
                  <a:lnTo>
                    <a:pt x="212" y="18"/>
                  </a:lnTo>
                  <a:lnTo>
                    <a:pt x="212" y="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17"/>
            <p:cNvSpPr>
              <a:spLocks/>
            </p:cNvSpPr>
            <p:nvPr/>
          </p:nvSpPr>
          <p:spPr bwMode="auto">
            <a:xfrm>
              <a:off x="3832" y="1337"/>
              <a:ext cx="191" cy="219"/>
            </a:xfrm>
            <a:custGeom>
              <a:avLst/>
              <a:gdLst/>
              <a:ahLst/>
              <a:cxnLst>
                <a:cxn ang="0">
                  <a:pos x="382" y="19"/>
                </a:cxn>
                <a:cxn ang="0">
                  <a:pos x="283" y="118"/>
                </a:cxn>
                <a:cxn ang="0">
                  <a:pos x="205" y="214"/>
                </a:cxn>
                <a:cxn ang="0">
                  <a:pos x="131" y="314"/>
                </a:cxn>
                <a:cxn ang="0">
                  <a:pos x="48" y="427"/>
                </a:cxn>
                <a:cxn ang="0">
                  <a:pos x="27" y="438"/>
                </a:cxn>
                <a:cxn ang="0">
                  <a:pos x="5" y="432"/>
                </a:cxn>
                <a:cxn ang="0">
                  <a:pos x="0" y="389"/>
                </a:cxn>
                <a:cxn ang="0">
                  <a:pos x="88" y="280"/>
                </a:cxn>
                <a:cxn ang="0">
                  <a:pos x="172" y="187"/>
                </a:cxn>
                <a:cxn ang="0">
                  <a:pos x="262" y="98"/>
                </a:cxn>
                <a:cxn ang="0">
                  <a:pos x="364" y="0"/>
                </a:cxn>
                <a:cxn ang="0">
                  <a:pos x="382" y="0"/>
                </a:cxn>
                <a:cxn ang="0">
                  <a:pos x="382" y="19"/>
                </a:cxn>
                <a:cxn ang="0">
                  <a:pos x="382" y="19"/>
                </a:cxn>
              </a:cxnLst>
              <a:rect l="0" t="0" r="r" b="b"/>
              <a:pathLst>
                <a:path w="382" h="438">
                  <a:moveTo>
                    <a:pt x="382" y="19"/>
                  </a:moveTo>
                  <a:lnTo>
                    <a:pt x="283" y="118"/>
                  </a:lnTo>
                  <a:lnTo>
                    <a:pt x="205" y="214"/>
                  </a:lnTo>
                  <a:lnTo>
                    <a:pt x="131" y="314"/>
                  </a:lnTo>
                  <a:lnTo>
                    <a:pt x="48" y="427"/>
                  </a:lnTo>
                  <a:lnTo>
                    <a:pt x="27" y="438"/>
                  </a:lnTo>
                  <a:lnTo>
                    <a:pt x="5" y="432"/>
                  </a:lnTo>
                  <a:lnTo>
                    <a:pt x="0" y="389"/>
                  </a:lnTo>
                  <a:lnTo>
                    <a:pt x="88" y="280"/>
                  </a:lnTo>
                  <a:lnTo>
                    <a:pt x="172" y="187"/>
                  </a:lnTo>
                  <a:lnTo>
                    <a:pt x="262" y="98"/>
                  </a:lnTo>
                  <a:lnTo>
                    <a:pt x="364" y="0"/>
                  </a:lnTo>
                  <a:lnTo>
                    <a:pt x="382" y="0"/>
                  </a:lnTo>
                  <a:lnTo>
                    <a:pt x="382" y="19"/>
                  </a:lnTo>
                  <a:lnTo>
                    <a:pt x="382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18"/>
            <p:cNvSpPr>
              <a:spLocks/>
            </p:cNvSpPr>
            <p:nvPr/>
          </p:nvSpPr>
          <p:spPr bwMode="auto">
            <a:xfrm>
              <a:off x="3549" y="39"/>
              <a:ext cx="971" cy="844"/>
            </a:xfrm>
            <a:custGeom>
              <a:avLst/>
              <a:gdLst/>
              <a:ahLst/>
              <a:cxnLst>
                <a:cxn ang="0">
                  <a:pos x="1941" y="117"/>
                </a:cxn>
                <a:cxn ang="0">
                  <a:pos x="1857" y="89"/>
                </a:cxn>
                <a:cxn ang="0">
                  <a:pos x="1675" y="36"/>
                </a:cxn>
                <a:cxn ang="0">
                  <a:pos x="1443" y="0"/>
                </a:cxn>
                <a:cxn ang="0">
                  <a:pos x="1164" y="15"/>
                </a:cxn>
                <a:cxn ang="0">
                  <a:pos x="899" y="79"/>
                </a:cxn>
                <a:cxn ang="0">
                  <a:pos x="775" y="125"/>
                </a:cxn>
                <a:cxn ang="0">
                  <a:pos x="653" y="190"/>
                </a:cxn>
                <a:cxn ang="0">
                  <a:pos x="526" y="274"/>
                </a:cxn>
                <a:cxn ang="0">
                  <a:pos x="407" y="380"/>
                </a:cxn>
                <a:cxn ang="0">
                  <a:pos x="306" y="486"/>
                </a:cxn>
                <a:cxn ang="0">
                  <a:pos x="233" y="578"/>
                </a:cxn>
                <a:cxn ang="0">
                  <a:pos x="155" y="725"/>
                </a:cxn>
                <a:cxn ang="0">
                  <a:pos x="101" y="905"/>
                </a:cxn>
                <a:cxn ang="0">
                  <a:pos x="68" y="1016"/>
                </a:cxn>
                <a:cxn ang="0">
                  <a:pos x="31" y="1221"/>
                </a:cxn>
                <a:cxn ang="0">
                  <a:pos x="0" y="1548"/>
                </a:cxn>
                <a:cxn ang="0">
                  <a:pos x="45" y="1542"/>
                </a:cxn>
                <a:cxn ang="0">
                  <a:pos x="88" y="1543"/>
                </a:cxn>
                <a:cxn ang="0">
                  <a:pos x="96" y="1687"/>
                </a:cxn>
                <a:cxn ang="0">
                  <a:pos x="124" y="1687"/>
                </a:cxn>
                <a:cxn ang="0">
                  <a:pos x="129" y="1555"/>
                </a:cxn>
                <a:cxn ang="0">
                  <a:pos x="145" y="1322"/>
                </a:cxn>
                <a:cxn ang="0">
                  <a:pos x="172" y="1186"/>
                </a:cxn>
                <a:cxn ang="0">
                  <a:pos x="203" y="1051"/>
                </a:cxn>
                <a:cxn ang="0">
                  <a:pos x="268" y="859"/>
                </a:cxn>
                <a:cxn ang="0">
                  <a:pos x="352" y="717"/>
                </a:cxn>
                <a:cxn ang="0">
                  <a:pos x="468" y="572"/>
                </a:cxn>
                <a:cxn ang="0">
                  <a:pos x="565" y="469"/>
                </a:cxn>
                <a:cxn ang="0">
                  <a:pos x="719" y="342"/>
                </a:cxn>
                <a:cxn ang="0">
                  <a:pos x="889" y="267"/>
                </a:cxn>
                <a:cxn ang="0">
                  <a:pos x="1047" y="211"/>
                </a:cxn>
                <a:cxn ang="0">
                  <a:pos x="1225" y="168"/>
                </a:cxn>
                <a:cxn ang="0">
                  <a:pos x="1460" y="137"/>
                </a:cxn>
                <a:cxn ang="0">
                  <a:pos x="1638" y="150"/>
                </a:cxn>
                <a:cxn ang="0">
                  <a:pos x="1767" y="168"/>
                </a:cxn>
                <a:cxn ang="0">
                  <a:pos x="1941" y="117"/>
                </a:cxn>
                <a:cxn ang="0">
                  <a:pos x="1941" y="117"/>
                </a:cxn>
              </a:cxnLst>
              <a:rect l="0" t="0" r="r" b="b"/>
              <a:pathLst>
                <a:path w="1941" h="1687">
                  <a:moveTo>
                    <a:pt x="1941" y="117"/>
                  </a:moveTo>
                  <a:lnTo>
                    <a:pt x="1857" y="89"/>
                  </a:lnTo>
                  <a:lnTo>
                    <a:pt x="1675" y="36"/>
                  </a:lnTo>
                  <a:lnTo>
                    <a:pt x="1443" y="0"/>
                  </a:lnTo>
                  <a:lnTo>
                    <a:pt x="1164" y="15"/>
                  </a:lnTo>
                  <a:lnTo>
                    <a:pt x="899" y="79"/>
                  </a:lnTo>
                  <a:lnTo>
                    <a:pt x="775" y="125"/>
                  </a:lnTo>
                  <a:lnTo>
                    <a:pt x="653" y="190"/>
                  </a:lnTo>
                  <a:lnTo>
                    <a:pt x="526" y="274"/>
                  </a:lnTo>
                  <a:lnTo>
                    <a:pt x="407" y="380"/>
                  </a:lnTo>
                  <a:lnTo>
                    <a:pt x="306" y="486"/>
                  </a:lnTo>
                  <a:lnTo>
                    <a:pt x="233" y="578"/>
                  </a:lnTo>
                  <a:lnTo>
                    <a:pt x="155" y="725"/>
                  </a:lnTo>
                  <a:lnTo>
                    <a:pt x="101" y="905"/>
                  </a:lnTo>
                  <a:lnTo>
                    <a:pt x="68" y="1016"/>
                  </a:lnTo>
                  <a:lnTo>
                    <a:pt x="31" y="1221"/>
                  </a:lnTo>
                  <a:lnTo>
                    <a:pt x="0" y="1548"/>
                  </a:lnTo>
                  <a:lnTo>
                    <a:pt x="45" y="1542"/>
                  </a:lnTo>
                  <a:lnTo>
                    <a:pt x="88" y="1543"/>
                  </a:lnTo>
                  <a:lnTo>
                    <a:pt x="96" y="1687"/>
                  </a:lnTo>
                  <a:lnTo>
                    <a:pt x="124" y="1687"/>
                  </a:lnTo>
                  <a:lnTo>
                    <a:pt x="129" y="1555"/>
                  </a:lnTo>
                  <a:lnTo>
                    <a:pt x="145" y="1322"/>
                  </a:lnTo>
                  <a:lnTo>
                    <a:pt x="172" y="1186"/>
                  </a:lnTo>
                  <a:lnTo>
                    <a:pt x="203" y="1051"/>
                  </a:lnTo>
                  <a:lnTo>
                    <a:pt x="268" y="859"/>
                  </a:lnTo>
                  <a:lnTo>
                    <a:pt x="352" y="717"/>
                  </a:lnTo>
                  <a:lnTo>
                    <a:pt x="468" y="572"/>
                  </a:lnTo>
                  <a:lnTo>
                    <a:pt x="565" y="469"/>
                  </a:lnTo>
                  <a:lnTo>
                    <a:pt x="719" y="342"/>
                  </a:lnTo>
                  <a:lnTo>
                    <a:pt x="889" y="267"/>
                  </a:lnTo>
                  <a:lnTo>
                    <a:pt x="1047" y="211"/>
                  </a:lnTo>
                  <a:lnTo>
                    <a:pt x="1225" y="168"/>
                  </a:lnTo>
                  <a:lnTo>
                    <a:pt x="1460" y="137"/>
                  </a:lnTo>
                  <a:lnTo>
                    <a:pt x="1638" y="150"/>
                  </a:lnTo>
                  <a:lnTo>
                    <a:pt x="1767" y="168"/>
                  </a:lnTo>
                  <a:lnTo>
                    <a:pt x="1941" y="117"/>
                  </a:lnTo>
                  <a:lnTo>
                    <a:pt x="1941" y="1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5072" y="527"/>
              <a:ext cx="671" cy="100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95" y="41"/>
                </a:cxn>
                <a:cxn ang="0">
                  <a:pos x="197" y="114"/>
                </a:cxn>
                <a:cxn ang="0">
                  <a:pos x="277" y="160"/>
                </a:cxn>
                <a:cxn ang="0">
                  <a:pos x="359" y="198"/>
                </a:cxn>
                <a:cxn ang="0">
                  <a:pos x="460" y="243"/>
                </a:cxn>
                <a:cxn ang="0">
                  <a:pos x="574" y="290"/>
                </a:cxn>
                <a:cxn ang="0">
                  <a:pos x="690" y="340"/>
                </a:cxn>
                <a:cxn ang="0">
                  <a:pos x="801" y="393"/>
                </a:cxn>
                <a:cxn ang="0">
                  <a:pos x="900" y="446"/>
                </a:cxn>
                <a:cxn ang="0">
                  <a:pos x="1002" y="522"/>
                </a:cxn>
                <a:cxn ang="0">
                  <a:pos x="1093" y="633"/>
                </a:cxn>
                <a:cxn ang="0">
                  <a:pos x="1168" y="747"/>
                </a:cxn>
                <a:cxn ang="0">
                  <a:pos x="1227" y="866"/>
                </a:cxn>
                <a:cxn ang="0">
                  <a:pos x="1308" y="1081"/>
                </a:cxn>
                <a:cxn ang="0">
                  <a:pos x="1335" y="1200"/>
                </a:cxn>
                <a:cxn ang="0">
                  <a:pos x="1343" y="1380"/>
                </a:cxn>
                <a:cxn ang="0">
                  <a:pos x="1308" y="1575"/>
                </a:cxn>
                <a:cxn ang="0">
                  <a:pos x="1255" y="1694"/>
                </a:cxn>
                <a:cxn ang="0">
                  <a:pos x="1211" y="1778"/>
                </a:cxn>
                <a:cxn ang="0">
                  <a:pos x="1121" y="1930"/>
                </a:cxn>
                <a:cxn ang="0">
                  <a:pos x="1067" y="2006"/>
                </a:cxn>
                <a:cxn ang="0">
                  <a:pos x="958" y="1894"/>
                </a:cxn>
                <a:cxn ang="0">
                  <a:pos x="1014" y="1806"/>
                </a:cxn>
                <a:cxn ang="0">
                  <a:pos x="1064" y="1712"/>
                </a:cxn>
                <a:cxn ang="0">
                  <a:pos x="1113" y="1570"/>
                </a:cxn>
                <a:cxn ang="0">
                  <a:pos x="1146" y="1434"/>
                </a:cxn>
                <a:cxn ang="0">
                  <a:pos x="1164" y="1229"/>
                </a:cxn>
                <a:cxn ang="0">
                  <a:pos x="1158" y="1115"/>
                </a:cxn>
                <a:cxn ang="0">
                  <a:pos x="1121" y="983"/>
                </a:cxn>
                <a:cxn ang="0">
                  <a:pos x="1080" y="874"/>
                </a:cxn>
                <a:cxn ang="0">
                  <a:pos x="1021" y="768"/>
                </a:cxn>
                <a:cxn ang="0">
                  <a:pos x="943" y="664"/>
                </a:cxn>
                <a:cxn ang="0">
                  <a:pos x="845" y="557"/>
                </a:cxn>
                <a:cxn ang="0">
                  <a:pos x="749" y="471"/>
                </a:cxn>
                <a:cxn ang="0">
                  <a:pos x="653" y="419"/>
                </a:cxn>
                <a:cxn ang="0">
                  <a:pos x="485" y="368"/>
                </a:cxn>
                <a:cxn ang="0">
                  <a:pos x="366" y="343"/>
                </a:cxn>
                <a:cxn ang="0">
                  <a:pos x="248" y="317"/>
                </a:cxn>
                <a:cxn ang="0">
                  <a:pos x="144" y="285"/>
                </a:cxn>
                <a:cxn ang="0">
                  <a:pos x="58" y="243"/>
                </a:cxn>
                <a:cxn ang="0">
                  <a:pos x="0" y="185"/>
                </a:cxn>
                <a:cxn ang="0">
                  <a:pos x="52" y="0"/>
                </a:cxn>
                <a:cxn ang="0">
                  <a:pos x="52" y="0"/>
                </a:cxn>
              </a:cxnLst>
              <a:rect l="0" t="0" r="r" b="b"/>
              <a:pathLst>
                <a:path w="1343" h="2006">
                  <a:moveTo>
                    <a:pt x="52" y="0"/>
                  </a:moveTo>
                  <a:lnTo>
                    <a:pt x="95" y="41"/>
                  </a:lnTo>
                  <a:lnTo>
                    <a:pt x="197" y="114"/>
                  </a:lnTo>
                  <a:lnTo>
                    <a:pt x="277" y="160"/>
                  </a:lnTo>
                  <a:lnTo>
                    <a:pt x="359" y="198"/>
                  </a:lnTo>
                  <a:lnTo>
                    <a:pt x="460" y="243"/>
                  </a:lnTo>
                  <a:lnTo>
                    <a:pt x="574" y="290"/>
                  </a:lnTo>
                  <a:lnTo>
                    <a:pt x="690" y="340"/>
                  </a:lnTo>
                  <a:lnTo>
                    <a:pt x="801" y="393"/>
                  </a:lnTo>
                  <a:lnTo>
                    <a:pt x="900" y="446"/>
                  </a:lnTo>
                  <a:lnTo>
                    <a:pt x="1002" y="522"/>
                  </a:lnTo>
                  <a:lnTo>
                    <a:pt x="1093" y="633"/>
                  </a:lnTo>
                  <a:lnTo>
                    <a:pt x="1168" y="747"/>
                  </a:lnTo>
                  <a:lnTo>
                    <a:pt x="1227" y="866"/>
                  </a:lnTo>
                  <a:lnTo>
                    <a:pt x="1308" y="1081"/>
                  </a:lnTo>
                  <a:lnTo>
                    <a:pt x="1335" y="1200"/>
                  </a:lnTo>
                  <a:lnTo>
                    <a:pt x="1343" y="1380"/>
                  </a:lnTo>
                  <a:lnTo>
                    <a:pt x="1308" y="1575"/>
                  </a:lnTo>
                  <a:lnTo>
                    <a:pt x="1255" y="1694"/>
                  </a:lnTo>
                  <a:lnTo>
                    <a:pt x="1211" y="1778"/>
                  </a:lnTo>
                  <a:lnTo>
                    <a:pt x="1121" y="1930"/>
                  </a:lnTo>
                  <a:lnTo>
                    <a:pt x="1067" y="2006"/>
                  </a:lnTo>
                  <a:lnTo>
                    <a:pt x="958" y="1894"/>
                  </a:lnTo>
                  <a:lnTo>
                    <a:pt x="1014" y="1806"/>
                  </a:lnTo>
                  <a:lnTo>
                    <a:pt x="1064" y="1712"/>
                  </a:lnTo>
                  <a:lnTo>
                    <a:pt x="1113" y="1570"/>
                  </a:lnTo>
                  <a:lnTo>
                    <a:pt x="1146" y="1434"/>
                  </a:lnTo>
                  <a:lnTo>
                    <a:pt x="1164" y="1229"/>
                  </a:lnTo>
                  <a:lnTo>
                    <a:pt x="1158" y="1115"/>
                  </a:lnTo>
                  <a:lnTo>
                    <a:pt x="1121" y="983"/>
                  </a:lnTo>
                  <a:lnTo>
                    <a:pt x="1080" y="874"/>
                  </a:lnTo>
                  <a:lnTo>
                    <a:pt x="1021" y="768"/>
                  </a:lnTo>
                  <a:lnTo>
                    <a:pt x="943" y="664"/>
                  </a:lnTo>
                  <a:lnTo>
                    <a:pt x="845" y="557"/>
                  </a:lnTo>
                  <a:lnTo>
                    <a:pt x="749" y="471"/>
                  </a:lnTo>
                  <a:lnTo>
                    <a:pt x="653" y="419"/>
                  </a:lnTo>
                  <a:lnTo>
                    <a:pt x="485" y="368"/>
                  </a:lnTo>
                  <a:lnTo>
                    <a:pt x="366" y="343"/>
                  </a:lnTo>
                  <a:lnTo>
                    <a:pt x="248" y="317"/>
                  </a:lnTo>
                  <a:lnTo>
                    <a:pt x="144" y="285"/>
                  </a:lnTo>
                  <a:lnTo>
                    <a:pt x="58" y="243"/>
                  </a:lnTo>
                  <a:lnTo>
                    <a:pt x="0" y="18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3823" y="1541"/>
              <a:ext cx="55" cy="78"/>
            </a:xfrm>
            <a:custGeom>
              <a:avLst/>
              <a:gdLst/>
              <a:ahLst/>
              <a:cxnLst>
                <a:cxn ang="0">
                  <a:pos x="56" y="13"/>
                </a:cxn>
                <a:cxn ang="0">
                  <a:pos x="108" y="117"/>
                </a:cxn>
                <a:cxn ang="0">
                  <a:pos x="111" y="140"/>
                </a:cxn>
                <a:cxn ang="0">
                  <a:pos x="98" y="155"/>
                </a:cxn>
                <a:cxn ang="0">
                  <a:pos x="60" y="145"/>
                </a:cxn>
                <a:cxn ang="0">
                  <a:pos x="2" y="41"/>
                </a:cxn>
                <a:cxn ang="0">
                  <a:pos x="0" y="16"/>
                </a:cxn>
                <a:cxn ang="0">
                  <a:pos x="15" y="0"/>
                </a:cxn>
                <a:cxn ang="0">
                  <a:pos x="56" y="13"/>
                </a:cxn>
                <a:cxn ang="0">
                  <a:pos x="56" y="13"/>
                </a:cxn>
                <a:cxn ang="0">
                  <a:pos x="56" y="13"/>
                </a:cxn>
              </a:cxnLst>
              <a:rect l="0" t="0" r="r" b="b"/>
              <a:pathLst>
                <a:path w="111" h="155">
                  <a:moveTo>
                    <a:pt x="56" y="13"/>
                  </a:moveTo>
                  <a:lnTo>
                    <a:pt x="108" y="117"/>
                  </a:lnTo>
                  <a:lnTo>
                    <a:pt x="111" y="140"/>
                  </a:lnTo>
                  <a:lnTo>
                    <a:pt x="98" y="155"/>
                  </a:lnTo>
                  <a:lnTo>
                    <a:pt x="60" y="145"/>
                  </a:lnTo>
                  <a:lnTo>
                    <a:pt x="2" y="41"/>
                  </a:lnTo>
                  <a:lnTo>
                    <a:pt x="0" y="16"/>
                  </a:lnTo>
                  <a:lnTo>
                    <a:pt x="15" y="0"/>
                  </a:lnTo>
                  <a:lnTo>
                    <a:pt x="56" y="13"/>
                  </a:lnTo>
                  <a:lnTo>
                    <a:pt x="56" y="13"/>
                  </a:lnTo>
                  <a:lnTo>
                    <a:pt x="5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21"/>
            <p:cNvSpPr>
              <a:spLocks/>
            </p:cNvSpPr>
            <p:nvPr/>
          </p:nvSpPr>
          <p:spPr bwMode="auto">
            <a:xfrm>
              <a:off x="4159" y="1614"/>
              <a:ext cx="1332" cy="269"/>
            </a:xfrm>
            <a:custGeom>
              <a:avLst/>
              <a:gdLst/>
              <a:ahLst/>
              <a:cxnLst>
                <a:cxn ang="0">
                  <a:pos x="868" y="63"/>
                </a:cxn>
                <a:cxn ang="0">
                  <a:pos x="1004" y="108"/>
                </a:cxn>
                <a:cxn ang="0">
                  <a:pos x="1168" y="164"/>
                </a:cxn>
                <a:cxn ang="0">
                  <a:pos x="1307" y="233"/>
                </a:cxn>
                <a:cxn ang="0">
                  <a:pos x="1445" y="304"/>
                </a:cxn>
                <a:cxn ang="0">
                  <a:pos x="1571" y="359"/>
                </a:cxn>
                <a:cxn ang="0">
                  <a:pos x="1675" y="400"/>
                </a:cxn>
                <a:cxn ang="0">
                  <a:pos x="1851" y="432"/>
                </a:cxn>
                <a:cxn ang="0">
                  <a:pos x="1980" y="448"/>
                </a:cxn>
                <a:cxn ang="0">
                  <a:pos x="2123" y="435"/>
                </a:cxn>
                <a:cxn ang="0">
                  <a:pos x="2208" y="408"/>
                </a:cxn>
                <a:cxn ang="0">
                  <a:pos x="2284" y="362"/>
                </a:cxn>
                <a:cxn ang="0">
                  <a:pos x="2371" y="299"/>
                </a:cxn>
                <a:cxn ang="0">
                  <a:pos x="2419" y="241"/>
                </a:cxn>
                <a:cxn ang="0">
                  <a:pos x="2472" y="192"/>
                </a:cxn>
                <a:cxn ang="0">
                  <a:pos x="2527" y="122"/>
                </a:cxn>
                <a:cxn ang="0">
                  <a:pos x="2664" y="162"/>
                </a:cxn>
                <a:cxn ang="0">
                  <a:pos x="2614" y="238"/>
                </a:cxn>
                <a:cxn ang="0">
                  <a:pos x="2568" y="293"/>
                </a:cxn>
                <a:cxn ang="0">
                  <a:pos x="2510" y="349"/>
                </a:cxn>
                <a:cxn ang="0">
                  <a:pos x="2442" y="402"/>
                </a:cxn>
                <a:cxn ang="0">
                  <a:pos x="2370" y="445"/>
                </a:cxn>
                <a:cxn ang="0">
                  <a:pos x="2292" y="479"/>
                </a:cxn>
                <a:cxn ang="0">
                  <a:pos x="2206" y="506"/>
                </a:cxn>
                <a:cxn ang="0">
                  <a:pos x="2117" y="522"/>
                </a:cxn>
                <a:cxn ang="0">
                  <a:pos x="2008" y="534"/>
                </a:cxn>
                <a:cxn ang="0">
                  <a:pos x="1875" y="539"/>
                </a:cxn>
                <a:cxn ang="0">
                  <a:pos x="1642" y="517"/>
                </a:cxn>
                <a:cxn ang="0">
                  <a:pos x="1454" y="463"/>
                </a:cxn>
                <a:cxn ang="0">
                  <a:pos x="1288" y="397"/>
                </a:cxn>
                <a:cxn ang="0">
                  <a:pos x="1154" y="337"/>
                </a:cxn>
                <a:cxn ang="0">
                  <a:pos x="1027" y="279"/>
                </a:cxn>
                <a:cxn ang="0">
                  <a:pos x="895" y="222"/>
                </a:cxn>
                <a:cxn ang="0">
                  <a:pos x="749" y="160"/>
                </a:cxn>
                <a:cxn ang="0">
                  <a:pos x="609" y="106"/>
                </a:cxn>
                <a:cxn ang="0">
                  <a:pos x="485" y="63"/>
                </a:cxn>
                <a:cxn ang="0">
                  <a:pos x="338" y="38"/>
                </a:cxn>
                <a:cxn ang="0">
                  <a:pos x="162" y="20"/>
                </a:cxn>
                <a:cxn ang="0">
                  <a:pos x="0" y="0"/>
                </a:cxn>
                <a:cxn ang="0">
                  <a:pos x="397" y="8"/>
                </a:cxn>
                <a:cxn ang="0">
                  <a:pos x="741" y="23"/>
                </a:cxn>
                <a:cxn ang="0">
                  <a:pos x="868" y="63"/>
                </a:cxn>
                <a:cxn ang="0">
                  <a:pos x="868" y="63"/>
                </a:cxn>
              </a:cxnLst>
              <a:rect l="0" t="0" r="r" b="b"/>
              <a:pathLst>
                <a:path w="2664" h="539">
                  <a:moveTo>
                    <a:pt x="868" y="63"/>
                  </a:moveTo>
                  <a:lnTo>
                    <a:pt x="1004" y="108"/>
                  </a:lnTo>
                  <a:lnTo>
                    <a:pt x="1168" y="164"/>
                  </a:lnTo>
                  <a:lnTo>
                    <a:pt x="1307" y="233"/>
                  </a:lnTo>
                  <a:lnTo>
                    <a:pt x="1445" y="304"/>
                  </a:lnTo>
                  <a:lnTo>
                    <a:pt x="1571" y="359"/>
                  </a:lnTo>
                  <a:lnTo>
                    <a:pt x="1675" y="400"/>
                  </a:lnTo>
                  <a:lnTo>
                    <a:pt x="1851" y="432"/>
                  </a:lnTo>
                  <a:lnTo>
                    <a:pt x="1980" y="448"/>
                  </a:lnTo>
                  <a:lnTo>
                    <a:pt x="2123" y="435"/>
                  </a:lnTo>
                  <a:lnTo>
                    <a:pt x="2208" y="408"/>
                  </a:lnTo>
                  <a:lnTo>
                    <a:pt x="2284" y="362"/>
                  </a:lnTo>
                  <a:lnTo>
                    <a:pt x="2371" y="299"/>
                  </a:lnTo>
                  <a:lnTo>
                    <a:pt x="2419" y="241"/>
                  </a:lnTo>
                  <a:lnTo>
                    <a:pt x="2472" y="192"/>
                  </a:lnTo>
                  <a:lnTo>
                    <a:pt x="2527" y="122"/>
                  </a:lnTo>
                  <a:lnTo>
                    <a:pt x="2664" y="162"/>
                  </a:lnTo>
                  <a:lnTo>
                    <a:pt x="2614" y="238"/>
                  </a:lnTo>
                  <a:lnTo>
                    <a:pt x="2568" y="293"/>
                  </a:lnTo>
                  <a:lnTo>
                    <a:pt x="2510" y="349"/>
                  </a:lnTo>
                  <a:lnTo>
                    <a:pt x="2442" y="402"/>
                  </a:lnTo>
                  <a:lnTo>
                    <a:pt x="2370" y="445"/>
                  </a:lnTo>
                  <a:lnTo>
                    <a:pt x="2292" y="479"/>
                  </a:lnTo>
                  <a:lnTo>
                    <a:pt x="2206" y="506"/>
                  </a:lnTo>
                  <a:lnTo>
                    <a:pt x="2117" y="522"/>
                  </a:lnTo>
                  <a:lnTo>
                    <a:pt x="2008" y="534"/>
                  </a:lnTo>
                  <a:lnTo>
                    <a:pt x="1875" y="539"/>
                  </a:lnTo>
                  <a:lnTo>
                    <a:pt x="1642" y="517"/>
                  </a:lnTo>
                  <a:lnTo>
                    <a:pt x="1454" y="463"/>
                  </a:lnTo>
                  <a:lnTo>
                    <a:pt x="1288" y="397"/>
                  </a:lnTo>
                  <a:lnTo>
                    <a:pt x="1154" y="337"/>
                  </a:lnTo>
                  <a:lnTo>
                    <a:pt x="1027" y="279"/>
                  </a:lnTo>
                  <a:lnTo>
                    <a:pt x="895" y="222"/>
                  </a:lnTo>
                  <a:lnTo>
                    <a:pt x="749" y="160"/>
                  </a:lnTo>
                  <a:lnTo>
                    <a:pt x="609" y="106"/>
                  </a:lnTo>
                  <a:lnTo>
                    <a:pt x="485" y="63"/>
                  </a:lnTo>
                  <a:lnTo>
                    <a:pt x="338" y="38"/>
                  </a:lnTo>
                  <a:lnTo>
                    <a:pt x="162" y="20"/>
                  </a:lnTo>
                  <a:lnTo>
                    <a:pt x="0" y="0"/>
                  </a:lnTo>
                  <a:lnTo>
                    <a:pt x="397" y="8"/>
                  </a:lnTo>
                  <a:lnTo>
                    <a:pt x="741" y="23"/>
                  </a:lnTo>
                  <a:lnTo>
                    <a:pt x="868" y="63"/>
                  </a:lnTo>
                  <a:lnTo>
                    <a:pt x="868" y="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2"/>
            <p:cNvSpPr>
              <a:spLocks/>
            </p:cNvSpPr>
            <p:nvPr/>
          </p:nvSpPr>
          <p:spPr bwMode="auto">
            <a:xfrm>
              <a:off x="4183" y="165"/>
              <a:ext cx="741" cy="204"/>
            </a:xfrm>
            <a:custGeom>
              <a:avLst/>
              <a:gdLst/>
              <a:ahLst/>
              <a:cxnLst>
                <a:cxn ang="0">
                  <a:pos x="1472" y="26"/>
                </a:cxn>
                <a:cxn ang="0">
                  <a:pos x="1290" y="52"/>
                </a:cxn>
                <a:cxn ang="0">
                  <a:pos x="1131" y="74"/>
                </a:cxn>
                <a:cxn ang="0">
                  <a:pos x="794" y="125"/>
                </a:cxn>
                <a:cxn ang="0">
                  <a:pos x="614" y="171"/>
                </a:cxn>
                <a:cxn ang="0">
                  <a:pos x="439" y="226"/>
                </a:cxn>
                <a:cxn ang="0">
                  <a:pos x="326" y="256"/>
                </a:cxn>
                <a:cxn ang="0">
                  <a:pos x="229" y="286"/>
                </a:cxn>
                <a:cxn ang="0">
                  <a:pos x="139" y="329"/>
                </a:cxn>
                <a:cxn ang="0">
                  <a:pos x="50" y="396"/>
                </a:cxn>
                <a:cxn ang="0">
                  <a:pos x="29" y="406"/>
                </a:cxn>
                <a:cxn ang="0">
                  <a:pos x="9" y="396"/>
                </a:cxn>
                <a:cxn ang="0">
                  <a:pos x="0" y="378"/>
                </a:cxn>
                <a:cxn ang="0">
                  <a:pos x="9" y="357"/>
                </a:cxn>
                <a:cxn ang="0">
                  <a:pos x="57" y="315"/>
                </a:cxn>
                <a:cxn ang="0">
                  <a:pos x="103" y="282"/>
                </a:cxn>
                <a:cxn ang="0">
                  <a:pos x="199" y="236"/>
                </a:cxn>
                <a:cxn ang="0">
                  <a:pos x="303" y="203"/>
                </a:cxn>
                <a:cxn ang="0">
                  <a:pos x="422" y="171"/>
                </a:cxn>
                <a:cxn ang="0">
                  <a:pos x="601" y="117"/>
                </a:cxn>
                <a:cxn ang="0">
                  <a:pos x="782" y="72"/>
                </a:cxn>
                <a:cxn ang="0">
                  <a:pos x="1116" y="18"/>
                </a:cxn>
                <a:cxn ang="0">
                  <a:pos x="1277" y="5"/>
                </a:cxn>
                <a:cxn ang="0">
                  <a:pos x="1467" y="0"/>
                </a:cxn>
                <a:cxn ang="0">
                  <a:pos x="1483" y="11"/>
                </a:cxn>
                <a:cxn ang="0">
                  <a:pos x="1472" y="26"/>
                </a:cxn>
                <a:cxn ang="0">
                  <a:pos x="1472" y="26"/>
                </a:cxn>
              </a:cxnLst>
              <a:rect l="0" t="0" r="r" b="b"/>
              <a:pathLst>
                <a:path w="1483" h="406">
                  <a:moveTo>
                    <a:pt x="1472" y="26"/>
                  </a:moveTo>
                  <a:lnTo>
                    <a:pt x="1290" y="52"/>
                  </a:lnTo>
                  <a:lnTo>
                    <a:pt x="1131" y="74"/>
                  </a:lnTo>
                  <a:lnTo>
                    <a:pt x="794" y="125"/>
                  </a:lnTo>
                  <a:lnTo>
                    <a:pt x="614" y="171"/>
                  </a:lnTo>
                  <a:lnTo>
                    <a:pt x="439" y="226"/>
                  </a:lnTo>
                  <a:lnTo>
                    <a:pt x="326" y="256"/>
                  </a:lnTo>
                  <a:lnTo>
                    <a:pt x="229" y="286"/>
                  </a:lnTo>
                  <a:lnTo>
                    <a:pt x="139" y="329"/>
                  </a:lnTo>
                  <a:lnTo>
                    <a:pt x="50" y="396"/>
                  </a:lnTo>
                  <a:lnTo>
                    <a:pt x="29" y="406"/>
                  </a:lnTo>
                  <a:lnTo>
                    <a:pt x="9" y="396"/>
                  </a:lnTo>
                  <a:lnTo>
                    <a:pt x="0" y="378"/>
                  </a:lnTo>
                  <a:lnTo>
                    <a:pt x="9" y="357"/>
                  </a:lnTo>
                  <a:lnTo>
                    <a:pt x="57" y="315"/>
                  </a:lnTo>
                  <a:lnTo>
                    <a:pt x="103" y="282"/>
                  </a:lnTo>
                  <a:lnTo>
                    <a:pt x="199" y="236"/>
                  </a:lnTo>
                  <a:lnTo>
                    <a:pt x="303" y="203"/>
                  </a:lnTo>
                  <a:lnTo>
                    <a:pt x="422" y="171"/>
                  </a:lnTo>
                  <a:lnTo>
                    <a:pt x="601" y="117"/>
                  </a:lnTo>
                  <a:lnTo>
                    <a:pt x="782" y="72"/>
                  </a:lnTo>
                  <a:lnTo>
                    <a:pt x="1116" y="18"/>
                  </a:lnTo>
                  <a:lnTo>
                    <a:pt x="1277" y="5"/>
                  </a:lnTo>
                  <a:lnTo>
                    <a:pt x="1467" y="0"/>
                  </a:lnTo>
                  <a:lnTo>
                    <a:pt x="1483" y="11"/>
                  </a:lnTo>
                  <a:lnTo>
                    <a:pt x="1472" y="26"/>
                  </a:lnTo>
                  <a:lnTo>
                    <a:pt x="1472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3"/>
            <p:cNvSpPr>
              <a:spLocks/>
            </p:cNvSpPr>
            <p:nvPr/>
          </p:nvSpPr>
          <p:spPr bwMode="auto">
            <a:xfrm>
              <a:off x="4231" y="225"/>
              <a:ext cx="303" cy="339"/>
            </a:xfrm>
            <a:custGeom>
              <a:avLst/>
              <a:gdLst/>
              <a:ahLst/>
              <a:cxnLst>
                <a:cxn ang="0">
                  <a:pos x="40" y="669"/>
                </a:cxn>
                <a:cxn ang="0">
                  <a:pos x="0" y="400"/>
                </a:cxn>
                <a:cxn ang="0">
                  <a:pos x="7" y="340"/>
                </a:cxn>
                <a:cxn ang="0">
                  <a:pos x="25" y="281"/>
                </a:cxn>
                <a:cxn ang="0">
                  <a:pos x="55" y="226"/>
                </a:cxn>
                <a:cxn ang="0">
                  <a:pos x="98" y="171"/>
                </a:cxn>
                <a:cxn ang="0">
                  <a:pos x="185" y="120"/>
                </a:cxn>
                <a:cxn ang="0">
                  <a:pos x="290" y="81"/>
                </a:cxn>
                <a:cxn ang="0">
                  <a:pos x="384" y="52"/>
                </a:cxn>
                <a:cxn ang="0">
                  <a:pos x="480" y="28"/>
                </a:cxn>
                <a:cxn ang="0">
                  <a:pos x="591" y="0"/>
                </a:cxn>
                <a:cxn ang="0">
                  <a:pos x="607" y="8"/>
                </a:cxn>
                <a:cxn ang="0">
                  <a:pos x="599" y="24"/>
                </a:cxn>
                <a:cxn ang="0">
                  <a:pos x="491" y="59"/>
                </a:cxn>
                <a:cxn ang="0">
                  <a:pos x="402" y="95"/>
                </a:cxn>
                <a:cxn ang="0">
                  <a:pos x="313" y="135"/>
                </a:cxn>
                <a:cxn ang="0">
                  <a:pos x="212" y="180"/>
                </a:cxn>
                <a:cxn ang="0">
                  <a:pos x="144" y="219"/>
                </a:cxn>
                <a:cxn ang="0">
                  <a:pos x="103" y="269"/>
                </a:cxn>
                <a:cxn ang="0">
                  <a:pos x="73" y="319"/>
                </a:cxn>
                <a:cxn ang="0">
                  <a:pos x="43" y="424"/>
                </a:cxn>
                <a:cxn ang="0">
                  <a:pos x="45" y="537"/>
                </a:cxn>
                <a:cxn ang="0">
                  <a:pos x="66" y="662"/>
                </a:cxn>
                <a:cxn ang="0">
                  <a:pos x="57" y="679"/>
                </a:cxn>
                <a:cxn ang="0">
                  <a:pos x="40" y="669"/>
                </a:cxn>
                <a:cxn ang="0">
                  <a:pos x="40" y="669"/>
                </a:cxn>
              </a:cxnLst>
              <a:rect l="0" t="0" r="r" b="b"/>
              <a:pathLst>
                <a:path w="607" h="679">
                  <a:moveTo>
                    <a:pt x="40" y="669"/>
                  </a:moveTo>
                  <a:lnTo>
                    <a:pt x="0" y="400"/>
                  </a:lnTo>
                  <a:lnTo>
                    <a:pt x="7" y="340"/>
                  </a:lnTo>
                  <a:lnTo>
                    <a:pt x="25" y="281"/>
                  </a:lnTo>
                  <a:lnTo>
                    <a:pt x="55" y="226"/>
                  </a:lnTo>
                  <a:lnTo>
                    <a:pt x="98" y="171"/>
                  </a:lnTo>
                  <a:lnTo>
                    <a:pt x="185" y="120"/>
                  </a:lnTo>
                  <a:lnTo>
                    <a:pt x="290" y="81"/>
                  </a:lnTo>
                  <a:lnTo>
                    <a:pt x="384" y="52"/>
                  </a:lnTo>
                  <a:lnTo>
                    <a:pt x="480" y="28"/>
                  </a:lnTo>
                  <a:lnTo>
                    <a:pt x="591" y="0"/>
                  </a:lnTo>
                  <a:lnTo>
                    <a:pt x="607" y="8"/>
                  </a:lnTo>
                  <a:lnTo>
                    <a:pt x="599" y="24"/>
                  </a:lnTo>
                  <a:lnTo>
                    <a:pt x="491" y="59"/>
                  </a:lnTo>
                  <a:lnTo>
                    <a:pt x="402" y="95"/>
                  </a:lnTo>
                  <a:lnTo>
                    <a:pt x="313" y="135"/>
                  </a:lnTo>
                  <a:lnTo>
                    <a:pt x="212" y="180"/>
                  </a:lnTo>
                  <a:lnTo>
                    <a:pt x="144" y="219"/>
                  </a:lnTo>
                  <a:lnTo>
                    <a:pt x="103" y="269"/>
                  </a:lnTo>
                  <a:lnTo>
                    <a:pt x="73" y="319"/>
                  </a:lnTo>
                  <a:lnTo>
                    <a:pt x="43" y="424"/>
                  </a:lnTo>
                  <a:lnTo>
                    <a:pt x="45" y="537"/>
                  </a:lnTo>
                  <a:lnTo>
                    <a:pt x="66" y="662"/>
                  </a:lnTo>
                  <a:lnTo>
                    <a:pt x="57" y="679"/>
                  </a:lnTo>
                  <a:lnTo>
                    <a:pt x="40" y="669"/>
                  </a:lnTo>
                  <a:lnTo>
                    <a:pt x="40" y="6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4092" y="1208"/>
              <a:ext cx="27" cy="114"/>
            </a:xfrm>
            <a:custGeom>
              <a:avLst/>
              <a:gdLst/>
              <a:ahLst/>
              <a:cxnLst>
                <a:cxn ang="0">
                  <a:pos x="38" y="74"/>
                </a:cxn>
                <a:cxn ang="0">
                  <a:pos x="38" y="120"/>
                </a:cxn>
                <a:cxn ang="0">
                  <a:pos x="54" y="228"/>
                </a:cxn>
                <a:cxn ang="0">
                  <a:pos x="1" y="228"/>
                </a:cxn>
                <a:cxn ang="0">
                  <a:pos x="0" y="8"/>
                </a:cxn>
                <a:cxn ang="0">
                  <a:pos x="34" y="0"/>
                </a:cxn>
                <a:cxn ang="0">
                  <a:pos x="46" y="21"/>
                </a:cxn>
                <a:cxn ang="0">
                  <a:pos x="38" y="74"/>
                </a:cxn>
                <a:cxn ang="0">
                  <a:pos x="38" y="74"/>
                </a:cxn>
              </a:cxnLst>
              <a:rect l="0" t="0" r="r" b="b"/>
              <a:pathLst>
                <a:path w="54" h="228">
                  <a:moveTo>
                    <a:pt x="38" y="74"/>
                  </a:moveTo>
                  <a:lnTo>
                    <a:pt x="38" y="120"/>
                  </a:lnTo>
                  <a:lnTo>
                    <a:pt x="54" y="228"/>
                  </a:lnTo>
                  <a:lnTo>
                    <a:pt x="1" y="228"/>
                  </a:lnTo>
                  <a:lnTo>
                    <a:pt x="0" y="8"/>
                  </a:lnTo>
                  <a:lnTo>
                    <a:pt x="34" y="0"/>
                  </a:lnTo>
                  <a:lnTo>
                    <a:pt x="46" y="21"/>
                  </a:lnTo>
                  <a:lnTo>
                    <a:pt x="38" y="74"/>
                  </a:lnTo>
                  <a:lnTo>
                    <a:pt x="3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9" name="Group 25"/>
          <p:cNvGrpSpPr>
            <a:grpSpLocks/>
          </p:cNvGrpSpPr>
          <p:nvPr/>
        </p:nvGrpSpPr>
        <p:grpSpPr bwMode="auto">
          <a:xfrm flipV="1">
            <a:off x="3989385" y="5589240"/>
            <a:ext cx="1809750" cy="620712"/>
            <a:chOff x="2263" y="3323"/>
            <a:chExt cx="1140" cy="872"/>
          </a:xfrm>
        </p:grpSpPr>
        <p:sp>
          <p:nvSpPr>
            <p:cNvPr id="130" name="Freeform 26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27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28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29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30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31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508238" y="2136339"/>
            <a:ext cx="74562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Таким образом, я считаю, что при организации и проведении современного урока физкультуры необходимо использование ИКТ, что позволяет успешно совмещать не только физическую, но и умственную работу, развивать интеллектуальные и творческие способности школьника, расширять общий кругозор.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D:\Мои документы\Марина\Фон\45019_1024_76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  <a:scene3d>
              <a:camera prst="orthographicFront">
                <a:rot lat="0" lon="20699994" rev="0"/>
              </a:camera>
              <a:lightRig rig="threePt" dir="t"/>
            </a:scene3d>
            <a:sp3d extrusionH="57150">
              <a:bevelT w="38100" h="38100"/>
              <a:bevelB w="38100" h="38100"/>
            </a:sp3d>
          </a:bodyPr>
          <a:lstStyle/>
          <a:p>
            <a:r>
              <a:rPr lang="ru-RU" sz="4000" b="1" dirty="0" smtClean="0">
                <a:ln cmpd="sng">
                  <a:solidFill>
                    <a:schemeClr val="tx1"/>
                  </a:solidFill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0" scaled="0"/>
                </a:gra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000" b="1" dirty="0">
              <a:ln cmpd="sng">
                <a:solidFill>
                  <a:schemeClr val="tx1"/>
                </a:solidFill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0" scaled="0"/>
              </a:gra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Горизонтальный свиток 5"/>
          <p:cNvSpPr/>
          <p:nvPr/>
        </p:nvSpPr>
        <p:spPr>
          <a:xfrm>
            <a:off x="0" y="571480"/>
            <a:ext cx="8786842" cy="5786454"/>
          </a:xfrm>
          <a:prstGeom prst="horizontalScroll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XXI век - век высоких компьютерных технологий. Это значит, что использование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 - процесс объективный и вполне закономерный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/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овременный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физкультуры значительно выигрывает при использовании новых информационных технологий. 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 позволяют существенно повысить эффективность физкультурно-оздоровительной деятельности, стимулируют личную заинтересованность, повышают интерес к собственному здоровью, способностям и демонстрируют возможности для их дальнейшего развития.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  </a:t>
            </a:r>
            <a:endParaRPr lang="ru-RU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736600" dist="50800" dir="540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28728" y="5929330"/>
          <a:ext cx="12192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Clip" r:id="rId5" imgW="1584360" imgH="734040" progId="">
                  <p:embed/>
                </p:oleObj>
              </mc:Choice>
              <mc:Fallback>
                <p:oleObj name="Clip" r:id="rId5" imgW="1584360" imgH="7340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5929330"/>
                        <a:ext cx="12192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476"/>
          <p:cNvGrpSpPr>
            <a:grpSpLocks/>
          </p:cNvGrpSpPr>
          <p:nvPr/>
        </p:nvGrpSpPr>
        <p:grpSpPr bwMode="auto">
          <a:xfrm>
            <a:off x="571472" y="0"/>
            <a:ext cx="2408238" cy="1587500"/>
            <a:chOff x="307" y="509"/>
            <a:chExt cx="1081" cy="683"/>
          </a:xfrm>
        </p:grpSpPr>
        <p:sp>
          <p:nvSpPr>
            <p:cNvPr id="9" name="Freeform 414"/>
            <p:cNvSpPr>
              <a:spLocks/>
            </p:cNvSpPr>
            <p:nvPr/>
          </p:nvSpPr>
          <p:spPr bwMode="auto">
            <a:xfrm>
              <a:off x="375" y="555"/>
              <a:ext cx="691" cy="585"/>
            </a:xfrm>
            <a:custGeom>
              <a:avLst/>
              <a:gdLst/>
              <a:ahLst/>
              <a:cxnLst>
                <a:cxn ang="0">
                  <a:pos x="691" y="0"/>
                </a:cxn>
                <a:cxn ang="0">
                  <a:pos x="1384" y="415"/>
                </a:cxn>
                <a:cxn ang="0">
                  <a:pos x="1384" y="1170"/>
                </a:cxn>
                <a:cxn ang="0">
                  <a:pos x="929" y="1170"/>
                </a:cxn>
                <a:cxn ang="0">
                  <a:pos x="460" y="1170"/>
                </a:cxn>
                <a:cxn ang="0">
                  <a:pos x="0" y="1170"/>
                </a:cxn>
                <a:cxn ang="0">
                  <a:pos x="0" y="415"/>
                </a:cxn>
                <a:cxn ang="0">
                  <a:pos x="691" y="0"/>
                </a:cxn>
              </a:cxnLst>
              <a:rect l="0" t="0" r="r" b="b"/>
              <a:pathLst>
                <a:path w="1384" h="1170">
                  <a:moveTo>
                    <a:pt x="691" y="0"/>
                  </a:moveTo>
                  <a:lnTo>
                    <a:pt x="1384" y="415"/>
                  </a:lnTo>
                  <a:lnTo>
                    <a:pt x="1384" y="1170"/>
                  </a:lnTo>
                  <a:lnTo>
                    <a:pt x="929" y="1170"/>
                  </a:lnTo>
                  <a:lnTo>
                    <a:pt x="460" y="1170"/>
                  </a:lnTo>
                  <a:lnTo>
                    <a:pt x="0" y="1170"/>
                  </a:lnTo>
                  <a:lnTo>
                    <a:pt x="0" y="415"/>
                  </a:lnTo>
                  <a:lnTo>
                    <a:pt x="691" y="0"/>
                  </a:lnTo>
                  <a:close/>
                </a:path>
              </a:pathLst>
            </a:custGeom>
            <a:solidFill>
              <a:srgbClr val="CC66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416"/>
            <p:cNvSpPr>
              <a:spLocks/>
            </p:cNvSpPr>
            <p:nvPr/>
          </p:nvSpPr>
          <p:spPr bwMode="auto">
            <a:xfrm>
              <a:off x="307" y="556"/>
              <a:ext cx="322" cy="204"/>
            </a:xfrm>
            <a:custGeom>
              <a:avLst/>
              <a:gdLst/>
              <a:ahLst/>
              <a:cxnLst>
                <a:cxn ang="0">
                  <a:pos x="0" y="410"/>
                </a:cxn>
                <a:cxn ang="0">
                  <a:pos x="643" y="49"/>
                </a:cxn>
                <a:cxn ang="0">
                  <a:pos x="643" y="42"/>
                </a:cxn>
                <a:cxn ang="0">
                  <a:pos x="643" y="29"/>
                </a:cxn>
                <a:cxn ang="0">
                  <a:pos x="643" y="16"/>
                </a:cxn>
                <a:cxn ang="0">
                  <a:pos x="643" y="0"/>
                </a:cxn>
                <a:cxn ang="0">
                  <a:pos x="0" y="363"/>
                </a:cxn>
                <a:cxn ang="0">
                  <a:pos x="0" y="410"/>
                </a:cxn>
              </a:cxnLst>
              <a:rect l="0" t="0" r="r" b="b"/>
              <a:pathLst>
                <a:path w="643" h="410">
                  <a:moveTo>
                    <a:pt x="0" y="410"/>
                  </a:moveTo>
                  <a:lnTo>
                    <a:pt x="643" y="49"/>
                  </a:lnTo>
                  <a:lnTo>
                    <a:pt x="643" y="42"/>
                  </a:lnTo>
                  <a:lnTo>
                    <a:pt x="643" y="29"/>
                  </a:lnTo>
                  <a:lnTo>
                    <a:pt x="643" y="16"/>
                  </a:lnTo>
                  <a:lnTo>
                    <a:pt x="643" y="0"/>
                  </a:lnTo>
                  <a:lnTo>
                    <a:pt x="0" y="363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7A11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417"/>
            <p:cNvSpPr>
              <a:spLocks noChangeArrowheads="1"/>
            </p:cNvSpPr>
            <p:nvPr/>
          </p:nvSpPr>
          <p:spPr bwMode="auto">
            <a:xfrm>
              <a:off x="375" y="1170"/>
              <a:ext cx="691" cy="22"/>
            </a:xfrm>
            <a:prstGeom prst="rect">
              <a:avLst/>
            </a:prstGeom>
            <a:solidFill>
              <a:srgbClr val="7A111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419"/>
            <p:cNvSpPr>
              <a:spLocks/>
            </p:cNvSpPr>
            <p:nvPr/>
          </p:nvSpPr>
          <p:spPr bwMode="auto">
            <a:xfrm>
              <a:off x="815" y="559"/>
              <a:ext cx="318" cy="203"/>
            </a:xfrm>
            <a:custGeom>
              <a:avLst/>
              <a:gdLst/>
              <a:ahLst/>
              <a:cxnLst>
                <a:cxn ang="0">
                  <a:pos x="636" y="407"/>
                </a:cxn>
                <a:cxn ang="0">
                  <a:pos x="0" y="46"/>
                </a:cxn>
                <a:cxn ang="0">
                  <a:pos x="0" y="39"/>
                </a:cxn>
                <a:cxn ang="0">
                  <a:pos x="0" y="28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636" y="360"/>
                </a:cxn>
                <a:cxn ang="0">
                  <a:pos x="636" y="407"/>
                </a:cxn>
              </a:cxnLst>
              <a:rect l="0" t="0" r="r" b="b"/>
              <a:pathLst>
                <a:path w="636" h="407">
                  <a:moveTo>
                    <a:pt x="636" y="407"/>
                  </a:moveTo>
                  <a:lnTo>
                    <a:pt x="0" y="46"/>
                  </a:lnTo>
                  <a:lnTo>
                    <a:pt x="0" y="39"/>
                  </a:lnTo>
                  <a:lnTo>
                    <a:pt x="0" y="28"/>
                  </a:lnTo>
                  <a:lnTo>
                    <a:pt x="0" y="15"/>
                  </a:lnTo>
                  <a:lnTo>
                    <a:pt x="0" y="0"/>
                  </a:lnTo>
                  <a:lnTo>
                    <a:pt x="636" y="360"/>
                  </a:lnTo>
                  <a:lnTo>
                    <a:pt x="636" y="407"/>
                  </a:lnTo>
                  <a:close/>
                </a:path>
              </a:pathLst>
            </a:custGeom>
            <a:solidFill>
              <a:srgbClr val="7A111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420"/>
            <p:cNvSpPr>
              <a:spLocks noChangeArrowheads="1"/>
            </p:cNvSpPr>
            <p:nvPr/>
          </p:nvSpPr>
          <p:spPr bwMode="auto">
            <a:xfrm>
              <a:off x="645" y="866"/>
              <a:ext cx="156" cy="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422"/>
            <p:cNvSpPr>
              <a:spLocks/>
            </p:cNvSpPr>
            <p:nvPr/>
          </p:nvSpPr>
          <p:spPr bwMode="auto">
            <a:xfrm>
              <a:off x="593" y="814"/>
              <a:ext cx="8" cy="222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0" y="6"/>
                </a:cxn>
                <a:cxn ang="0">
                  <a:pos x="0" y="443"/>
                </a:cxn>
                <a:cxn ang="0">
                  <a:pos x="15" y="443"/>
                </a:cxn>
                <a:cxn ang="0">
                  <a:pos x="15" y="6"/>
                </a:cxn>
                <a:cxn ang="0">
                  <a:pos x="7" y="0"/>
                </a:cxn>
                <a:cxn ang="0">
                  <a:pos x="15" y="6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7" y="13"/>
                </a:cxn>
              </a:cxnLst>
              <a:rect l="0" t="0" r="r" b="b"/>
              <a:pathLst>
                <a:path w="15" h="443">
                  <a:moveTo>
                    <a:pt x="7" y="13"/>
                  </a:moveTo>
                  <a:lnTo>
                    <a:pt x="0" y="6"/>
                  </a:lnTo>
                  <a:lnTo>
                    <a:pt x="0" y="443"/>
                  </a:lnTo>
                  <a:lnTo>
                    <a:pt x="15" y="443"/>
                  </a:lnTo>
                  <a:lnTo>
                    <a:pt x="15" y="6"/>
                  </a:lnTo>
                  <a:lnTo>
                    <a:pt x="7" y="0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7" y="0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423"/>
            <p:cNvSpPr>
              <a:spLocks/>
            </p:cNvSpPr>
            <p:nvPr/>
          </p:nvSpPr>
          <p:spPr bwMode="auto">
            <a:xfrm>
              <a:off x="456" y="814"/>
              <a:ext cx="141" cy="7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8" y="13"/>
                </a:cxn>
                <a:cxn ang="0">
                  <a:pos x="283" y="13"/>
                </a:cxn>
                <a:cxn ang="0">
                  <a:pos x="283" y="0"/>
                </a:cxn>
                <a:cxn ang="0">
                  <a:pos x="8" y="0"/>
                </a:cxn>
                <a:cxn ang="0">
                  <a:pos x="0" y="6"/>
                </a:cxn>
                <a:cxn ang="0">
                  <a:pos x="8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5" y="6"/>
                </a:cxn>
              </a:cxnLst>
              <a:rect l="0" t="0" r="r" b="b"/>
              <a:pathLst>
                <a:path w="283" h="13">
                  <a:moveTo>
                    <a:pt x="15" y="6"/>
                  </a:moveTo>
                  <a:lnTo>
                    <a:pt x="8" y="13"/>
                  </a:lnTo>
                  <a:lnTo>
                    <a:pt x="283" y="13"/>
                  </a:lnTo>
                  <a:lnTo>
                    <a:pt x="283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424"/>
            <p:cNvSpPr>
              <a:spLocks/>
            </p:cNvSpPr>
            <p:nvPr/>
          </p:nvSpPr>
          <p:spPr bwMode="auto">
            <a:xfrm>
              <a:off x="456" y="817"/>
              <a:ext cx="7" cy="222"/>
            </a:xfrm>
            <a:custGeom>
              <a:avLst/>
              <a:gdLst/>
              <a:ahLst/>
              <a:cxnLst>
                <a:cxn ang="0">
                  <a:pos x="8" y="430"/>
                </a:cxn>
                <a:cxn ang="0">
                  <a:pos x="15" y="437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437"/>
                </a:cxn>
                <a:cxn ang="0">
                  <a:pos x="8" y="444"/>
                </a:cxn>
                <a:cxn ang="0">
                  <a:pos x="0" y="437"/>
                </a:cxn>
                <a:cxn ang="0">
                  <a:pos x="0" y="444"/>
                </a:cxn>
                <a:cxn ang="0">
                  <a:pos x="8" y="444"/>
                </a:cxn>
                <a:cxn ang="0">
                  <a:pos x="8" y="430"/>
                </a:cxn>
              </a:cxnLst>
              <a:rect l="0" t="0" r="r" b="b"/>
              <a:pathLst>
                <a:path w="15" h="444">
                  <a:moveTo>
                    <a:pt x="8" y="430"/>
                  </a:moveTo>
                  <a:lnTo>
                    <a:pt x="15" y="437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37"/>
                  </a:lnTo>
                  <a:lnTo>
                    <a:pt x="8" y="444"/>
                  </a:lnTo>
                  <a:lnTo>
                    <a:pt x="0" y="437"/>
                  </a:lnTo>
                  <a:lnTo>
                    <a:pt x="0" y="444"/>
                  </a:lnTo>
                  <a:lnTo>
                    <a:pt x="8" y="444"/>
                  </a:lnTo>
                  <a:lnTo>
                    <a:pt x="8" y="4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425"/>
            <p:cNvSpPr>
              <a:spLocks/>
            </p:cNvSpPr>
            <p:nvPr/>
          </p:nvSpPr>
          <p:spPr bwMode="auto">
            <a:xfrm>
              <a:off x="459" y="1032"/>
              <a:ext cx="142" cy="7"/>
            </a:xfrm>
            <a:custGeom>
              <a:avLst/>
              <a:gdLst/>
              <a:ahLst/>
              <a:cxnLst>
                <a:cxn ang="0">
                  <a:pos x="268" y="7"/>
                </a:cxn>
                <a:cxn ang="0">
                  <a:pos x="275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75" y="14"/>
                </a:cxn>
                <a:cxn ang="0">
                  <a:pos x="283" y="7"/>
                </a:cxn>
                <a:cxn ang="0">
                  <a:pos x="275" y="14"/>
                </a:cxn>
                <a:cxn ang="0">
                  <a:pos x="283" y="14"/>
                </a:cxn>
                <a:cxn ang="0">
                  <a:pos x="283" y="7"/>
                </a:cxn>
                <a:cxn ang="0">
                  <a:pos x="268" y="7"/>
                </a:cxn>
              </a:cxnLst>
              <a:rect l="0" t="0" r="r" b="b"/>
              <a:pathLst>
                <a:path w="283" h="14">
                  <a:moveTo>
                    <a:pt x="268" y="7"/>
                  </a:moveTo>
                  <a:lnTo>
                    <a:pt x="27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75" y="14"/>
                  </a:lnTo>
                  <a:lnTo>
                    <a:pt x="283" y="7"/>
                  </a:lnTo>
                  <a:lnTo>
                    <a:pt x="275" y="14"/>
                  </a:lnTo>
                  <a:lnTo>
                    <a:pt x="283" y="14"/>
                  </a:lnTo>
                  <a:lnTo>
                    <a:pt x="283" y="7"/>
                  </a:lnTo>
                  <a:lnTo>
                    <a:pt x="26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426"/>
            <p:cNvSpPr>
              <a:spLocks/>
            </p:cNvSpPr>
            <p:nvPr/>
          </p:nvSpPr>
          <p:spPr bwMode="auto">
            <a:xfrm>
              <a:off x="460" y="878"/>
              <a:ext cx="136" cy="7"/>
            </a:xfrm>
            <a:custGeom>
              <a:avLst/>
              <a:gdLst/>
              <a:ahLst/>
              <a:cxnLst>
                <a:cxn ang="0">
                  <a:pos x="273" y="7"/>
                </a:cxn>
                <a:cxn ang="0">
                  <a:pos x="273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73" y="14"/>
                </a:cxn>
                <a:cxn ang="0">
                  <a:pos x="273" y="7"/>
                </a:cxn>
              </a:cxnLst>
              <a:rect l="0" t="0" r="r" b="b"/>
              <a:pathLst>
                <a:path w="273" h="14">
                  <a:moveTo>
                    <a:pt x="273" y="7"/>
                  </a:moveTo>
                  <a:lnTo>
                    <a:pt x="273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73" y="14"/>
                  </a:lnTo>
                  <a:lnTo>
                    <a:pt x="273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427"/>
            <p:cNvSpPr>
              <a:spLocks/>
            </p:cNvSpPr>
            <p:nvPr/>
          </p:nvSpPr>
          <p:spPr bwMode="auto">
            <a:xfrm>
              <a:off x="460" y="957"/>
              <a:ext cx="136" cy="7"/>
            </a:xfrm>
            <a:custGeom>
              <a:avLst/>
              <a:gdLst/>
              <a:ahLst/>
              <a:cxnLst>
                <a:cxn ang="0">
                  <a:pos x="273" y="6"/>
                </a:cxn>
                <a:cxn ang="0">
                  <a:pos x="273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273" y="13"/>
                </a:cxn>
                <a:cxn ang="0">
                  <a:pos x="273" y="6"/>
                </a:cxn>
              </a:cxnLst>
              <a:rect l="0" t="0" r="r" b="b"/>
              <a:pathLst>
                <a:path w="273" h="13">
                  <a:moveTo>
                    <a:pt x="273" y="6"/>
                  </a:moveTo>
                  <a:lnTo>
                    <a:pt x="273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273" y="13"/>
                  </a:lnTo>
                  <a:lnTo>
                    <a:pt x="273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428"/>
            <p:cNvSpPr>
              <a:spLocks/>
            </p:cNvSpPr>
            <p:nvPr/>
          </p:nvSpPr>
          <p:spPr bwMode="auto">
            <a:xfrm>
              <a:off x="522" y="821"/>
              <a:ext cx="8" cy="212"/>
            </a:xfrm>
            <a:custGeom>
              <a:avLst/>
              <a:gdLst/>
              <a:ahLst/>
              <a:cxnLst>
                <a:cxn ang="0">
                  <a:pos x="8" y="426"/>
                </a:cxn>
                <a:cxn ang="0">
                  <a:pos x="15" y="42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8" y="426"/>
                </a:cxn>
              </a:cxnLst>
              <a:rect l="0" t="0" r="r" b="b"/>
              <a:pathLst>
                <a:path w="15" h="426">
                  <a:moveTo>
                    <a:pt x="8" y="426"/>
                  </a:moveTo>
                  <a:lnTo>
                    <a:pt x="15" y="42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26"/>
                  </a:lnTo>
                  <a:lnTo>
                    <a:pt x="8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429"/>
            <p:cNvSpPr>
              <a:spLocks/>
            </p:cNvSpPr>
            <p:nvPr/>
          </p:nvSpPr>
          <p:spPr bwMode="auto">
            <a:xfrm>
              <a:off x="979" y="814"/>
              <a:ext cx="7" cy="222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0" y="6"/>
                </a:cxn>
                <a:cxn ang="0">
                  <a:pos x="0" y="443"/>
                </a:cxn>
                <a:cxn ang="0">
                  <a:pos x="15" y="443"/>
                </a:cxn>
                <a:cxn ang="0">
                  <a:pos x="15" y="6"/>
                </a:cxn>
                <a:cxn ang="0">
                  <a:pos x="7" y="0"/>
                </a:cxn>
                <a:cxn ang="0">
                  <a:pos x="15" y="6"/>
                </a:cxn>
                <a:cxn ang="0">
                  <a:pos x="15" y="0"/>
                </a:cxn>
                <a:cxn ang="0">
                  <a:pos x="7" y="0"/>
                </a:cxn>
                <a:cxn ang="0">
                  <a:pos x="7" y="13"/>
                </a:cxn>
              </a:cxnLst>
              <a:rect l="0" t="0" r="r" b="b"/>
              <a:pathLst>
                <a:path w="15" h="443">
                  <a:moveTo>
                    <a:pt x="7" y="13"/>
                  </a:moveTo>
                  <a:lnTo>
                    <a:pt x="0" y="6"/>
                  </a:lnTo>
                  <a:lnTo>
                    <a:pt x="0" y="443"/>
                  </a:lnTo>
                  <a:lnTo>
                    <a:pt x="15" y="443"/>
                  </a:lnTo>
                  <a:lnTo>
                    <a:pt x="15" y="6"/>
                  </a:lnTo>
                  <a:lnTo>
                    <a:pt x="7" y="0"/>
                  </a:lnTo>
                  <a:lnTo>
                    <a:pt x="15" y="6"/>
                  </a:lnTo>
                  <a:lnTo>
                    <a:pt x="15" y="0"/>
                  </a:lnTo>
                  <a:lnTo>
                    <a:pt x="7" y="0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430"/>
            <p:cNvSpPr>
              <a:spLocks/>
            </p:cNvSpPr>
            <p:nvPr/>
          </p:nvSpPr>
          <p:spPr bwMode="auto">
            <a:xfrm>
              <a:off x="842" y="814"/>
              <a:ext cx="141" cy="7"/>
            </a:xfrm>
            <a:custGeom>
              <a:avLst/>
              <a:gdLst/>
              <a:ahLst/>
              <a:cxnLst>
                <a:cxn ang="0">
                  <a:pos x="15" y="6"/>
                </a:cxn>
                <a:cxn ang="0">
                  <a:pos x="7" y="13"/>
                </a:cxn>
                <a:cxn ang="0">
                  <a:pos x="281" y="13"/>
                </a:cxn>
                <a:cxn ang="0">
                  <a:pos x="281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15" y="6"/>
                </a:cxn>
              </a:cxnLst>
              <a:rect l="0" t="0" r="r" b="b"/>
              <a:pathLst>
                <a:path w="281" h="13">
                  <a:moveTo>
                    <a:pt x="15" y="6"/>
                  </a:moveTo>
                  <a:lnTo>
                    <a:pt x="7" y="13"/>
                  </a:lnTo>
                  <a:lnTo>
                    <a:pt x="281" y="13"/>
                  </a:lnTo>
                  <a:lnTo>
                    <a:pt x="281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1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431"/>
            <p:cNvSpPr>
              <a:spLocks/>
            </p:cNvSpPr>
            <p:nvPr/>
          </p:nvSpPr>
          <p:spPr bwMode="auto">
            <a:xfrm>
              <a:off x="842" y="817"/>
              <a:ext cx="7" cy="222"/>
            </a:xfrm>
            <a:custGeom>
              <a:avLst/>
              <a:gdLst/>
              <a:ahLst/>
              <a:cxnLst>
                <a:cxn ang="0">
                  <a:pos x="7" y="430"/>
                </a:cxn>
                <a:cxn ang="0">
                  <a:pos x="15" y="437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437"/>
                </a:cxn>
                <a:cxn ang="0">
                  <a:pos x="7" y="444"/>
                </a:cxn>
                <a:cxn ang="0">
                  <a:pos x="0" y="437"/>
                </a:cxn>
                <a:cxn ang="0">
                  <a:pos x="0" y="444"/>
                </a:cxn>
                <a:cxn ang="0">
                  <a:pos x="7" y="444"/>
                </a:cxn>
                <a:cxn ang="0">
                  <a:pos x="7" y="430"/>
                </a:cxn>
              </a:cxnLst>
              <a:rect l="0" t="0" r="r" b="b"/>
              <a:pathLst>
                <a:path w="15" h="444">
                  <a:moveTo>
                    <a:pt x="7" y="430"/>
                  </a:moveTo>
                  <a:lnTo>
                    <a:pt x="15" y="437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37"/>
                  </a:lnTo>
                  <a:lnTo>
                    <a:pt x="7" y="444"/>
                  </a:lnTo>
                  <a:lnTo>
                    <a:pt x="0" y="437"/>
                  </a:lnTo>
                  <a:lnTo>
                    <a:pt x="0" y="444"/>
                  </a:lnTo>
                  <a:lnTo>
                    <a:pt x="7" y="444"/>
                  </a:lnTo>
                  <a:lnTo>
                    <a:pt x="7" y="4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432"/>
            <p:cNvSpPr>
              <a:spLocks/>
            </p:cNvSpPr>
            <p:nvPr/>
          </p:nvSpPr>
          <p:spPr bwMode="auto">
            <a:xfrm>
              <a:off x="846" y="1032"/>
              <a:ext cx="140" cy="7"/>
            </a:xfrm>
            <a:custGeom>
              <a:avLst/>
              <a:gdLst/>
              <a:ahLst/>
              <a:cxnLst>
                <a:cxn ang="0">
                  <a:pos x="267" y="7"/>
                </a:cxn>
                <a:cxn ang="0">
                  <a:pos x="274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74" y="14"/>
                </a:cxn>
                <a:cxn ang="0">
                  <a:pos x="282" y="7"/>
                </a:cxn>
                <a:cxn ang="0">
                  <a:pos x="274" y="14"/>
                </a:cxn>
                <a:cxn ang="0">
                  <a:pos x="282" y="14"/>
                </a:cxn>
                <a:cxn ang="0">
                  <a:pos x="282" y="7"/>
                </a:cxn>
                <a:cxn ang="0">
                  <a:pos x="267" y="7"/>
                </a:cxn>
              </a:cxnLst>
              <a:rect l="0" t="0" r="r" b="b"/>
              <a:pathLst>
                <a:path w="282" h="14">
                  <a:moveTo>
                    <a:pt x="267" y="7"/>
                  </a:moveTo>
                  <a:lnTo>
                    <a:pt x="27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74" y="14"/>
                  </a:lnTo>
                  <a:lnTo>
                    <a:pt x="282" y="7"/>
                  </a:lnTo>
                  <a:lnTo>
                    <a:pt x="274" y="14"/>
                  </a:lnTo>
                  <a:lnTo>
                    <a:pt x="282" y="14"/>
                  </a:lnTo>
                  <a:lnTo>
                    <a:pt x="282" y="7"/>
                  </a:lnTo>
                  <a:lnTo>
                    <a:pt x="26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433"/>
            <p:cNvSpPr>
              <a:spLocks/>
            </p:cNvSpPr>
            <p:nvPr/>
          </p:nvSpPr>
          <p:spPr bwMode="auto">
            <a:xfrm>
              <a:off x="848" y="878"/>
              <a:ext cx="133" cy="7"/>
            </a:xfrm>
            <a:custGeom>
              <a:avLst/>
              <a:gdLst/>
              <a:ahLst/>
              <a:cxnLst>
                <a:cxn ang="0">
                  <a:pos x="266" y="7"/>
                </a:cxn>
                <a:cxn ang="0">
                  <a:pos x="266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266" y="14"/>
                </a:cxn>
                <a:cxn ang="0">
                  <a:pos x="266" y="7"/>
                </a:cxn>
              </a:cxnLst>
              <a:rect l="0" t="0" r="r" b="b"/>
              <a:pathLst>
                <a:path w="266" h="14">
                  <a:moveTo>
                    <a:pt x="266" y="7"/>
                  </a:moveTo>
                  <a:lnTo>
                    <a:pt x="266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266" y="14"/>
                  </a:lnTo>
                  <a:lnTo>
                    <a:pt x="266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434"/>
            <p:cNvSpPr>
              <a:spLocks/>
            </p:cNvSpPr>
            <p:nvPr/>
          </p:nvSpPr>
          <p:spPr bwMode="auto">
            <a:xfrm>
              <a:off x="848" y="957"/>
              <a:ext cx="133" cy="7"/>
            </a:xfrm>
            <a:custGeom>
              <a:avLst/>
              <a:gdLst/>
              <a:ahLst/>
              <a:cxnLst>
                <a:cxn ang="0">
                  <a:pos x="266" y="6"/>
                </a:cxn>
                <a:cxn ang="0">
                  <a:pos x="266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266" y="13"/>
                </a:cxn>
                <a:cxn ang="0">
                  <a:pos x="266" y="6"/>
                </a:cxn>
              </a:cxnLst>
              <a:rect l="0" t="0" r="r" b="b"/>
              <a:pathLst>
                <a:path w="266" h="13">
                  <a:moveTo>
                    <a:pt x="266" y="6"/>
                  </a:moveTo>
                  <a:lnTo>
                    <a:pt x="266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266" y="13"/>
                  </a:lnTo>
                  <a:lnTo>
                    <a:pt x="26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435"/>
            <p:cNvSpPr>
              <a:spLocks/>
            </p:cNvSpPr>
            <p:nvPr/>
          </p:nvSpPr>
          <p:spPr bwMode="auto">
            <a:xfrm>
              <a:off x="908" y="821"/>
              <a:ext cx="8" cy="212"/>
            </a:xfrm>
            <a:custGeom>
              <a:avLst/>
              <a:gdLst/>
              <a:ahLst/>
              <a:cxnLst>
                <a:cxn ang="0">
                  <a:pos x="7" y="426"/>
                </a:cxn>
                <a:cxn ang="0">
                  <a:pos x="15" y="42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7" y="426"/>
                </a:cxn>
              </a:cxnLst>
              <a:rect l="0" t="0" r="r" b="b"/>
              <a:pathLst>
                <a:path w="15" h="426">
                  <a:moveTo>
                    <a:pt x="7" y="426"/>
                  </a:moveTo>
                  <a:lnTo>
                    <a:pt x="15" y="42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426"/>
                  </a:lnTo>
                  <a:lnTo>
                    <a:pt x="7" y="4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439"/>
            <p:cNvSpPr>
              <a:spLocks/>
            </p:cNvSpPr>
            <p:nvPr/>
          </p:nvSpPr>
          <p:spPr bwMode="auto">
            <a:xfrm>
              <a:off x="795" y="807"/>
              <a:ext cx="7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5"/>
                </a:cxn>
                <a:cxn ang="0">
                  <a:pos x="8" y="25"/>
                </a:cxn>
                <a:cxn ang="0">
                  <a:pos x="8" y="25"/>
                </a:cxn>
                <a:cxn ang="0">
                  <a:pos x="15" y="25"/>
                </a:cxn>
                <a:cxn ang="0">
                  <a:pos x="15" y="22"/>
                </a:cxn>
                <a:cxn ang="0">
                  <a:pos x="15" y="14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0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5" y="14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440"/>
            <p:cNvSpPr>
              <a:spLocks/>
            </p:cNvSpPr>
            <p:nvPr/>
          </p:nvSpPr>
          <p:spPr bwMode="auto">
            <a:xfrm>
              <a:off x="645" y="744"/>
              <a:ext cx="157" cy="63"/>
            </a:xfrm>
            <a:custGeom>
              <a:avLst/>
              <a:gdLst/>
              <a:ahLst/>
              <a:cxnLst>
                <a:cxn ang="0">
                  <a:pos x="15" y="126"/>
                </a:cxn>
                <a:cxn ang="0">
                  <a:pos x="15" y="126"/>
                </a:cxn>
                <a:cxn ang="0">
                  <a:pos x="18" y="98"/>
                </a:cxn>
                <a:cxn ang="0">
                  <a:pos x="27" y="75"/>
                </a:cxn>
                <a:cxn ang="0">
                  <a:pos x="40" y="56"/>
                </a:cxn>
                <a:cxn ang="0">
                  <a:pos x="58" y="41"/>
                </a:cxn>
                <a:cxn ang="0">
                  <a:pos x="79" y="27"/>
                </a:cxn>
                <a:cxn ang="0">
                  <a:pos x="103" y="20"/>
                </a:cxn>
                <a:cxn ang="0">
                  <a:pos x="129" y="15"/>
                </a:cxn>
                <a:cxn ang="0">
                  <a:pos x="157" y="13"/>
                </a:cxn>
                <a:cxn ang="0">
                  <a:pos x="186" y="16"/>
                </a:cxn>
                <a:cxn ang="0">
                  <a:pos x="211" y="22"/>
                </a:cxn>
                <a:cxn ang="0">
                  <a:pos x="235" y="30"/>
                </a:cxn>
                <a:cxn ang="0">
                  <a:pos x="256" y="44"/>
                </a:cxn>
                <a:cxn ang="0">
                  <a:pos x="274" y="59"/>
                </a:cxn>
                <a:cxn ang="0">
                  <a:pos x="287" y="78"/>
                </a:cxn>
                <a:cxn ang="0">
                  <a:pos x="296" y="100"/>
                </a:cxn>
                <a:cxn ang="0">
                  <a:pos x="299" y="126"/>
                </a:cxn>
                <a:cxn ang="0">
                  <a:pos x="314" y="126"/>
                </a:cxn>
                <a:cxn ang="0">
                  <a:pos x="311" y="97"/>
                </a:cxn>
                <a:cxn ang="0">
                  <a:pos x="299" y="72"/>
                </a:cxn>
                <a:cxn ang="0">
                  <a:pos x="286" y="50"/>
                </a:cxn>
                <a:cxn ang="0">
                  <a:pos x="265" y="33"/>
                </a:cxn>
                <a:cxn ang="0">
                  <a:pos x="241" y="19"/>
                </a:cxn>
                <a:cxn ang="0">
                  <a:pos x="214" y="8"/>
                </a:cxn>
                <a:cxn ang="0">
                  <a:pos x="186" y="2"/>
                </a:cxn>
                <a:cxn ang="0">
                  <a:pos x="157" y="0"/>
                </a:cxn>
                <a:cxn ang="0">
                  <a:pos x="129" y="1"/>
                </a:cxn>
                <a:cxn ang="0">
                  <a:pos x="100" y="6"/>
                </a:cxn>
                <a:cxn ang="0">
                  <a:pos x="73" y="16"/>
                </a:cxn>
                <a:cxn ang="0">
                  <a:pos x="49" y="30"/>
                </a:cxn>
                <a:cxn ang="0">
                  <a:pos x="28" y="48"/>
                </a:cxn>
                <a:cxn ang="0">
                  <a:pos x="15" y="70"/>
                </a:cxn>
                <a:cxn ang="0">
                  <a:pos x="3" y="96"/>
                </a:cxn>
                <a:cxn ang="0">
                  <a:pos x="0" y="126"/>
                </a:cxn>
                <a:cxn ang="0">
                  <a:pos x="0" y="126"/>
                </a:cxn>
                <a:cxn ang="0">
                  <a:pos x="15" y="126"/>
                </a:cxn>
              </a:cxnLst>
              <a:rect l="0" t="0" r="r" b="b"/>
              <a:pathLst>
                <a:path w="314" h="126">
                  <a:moveTo>
                    <a:pt x="15" y="126"/>
                  </a:moveTo>
                  <a:lnTo>
                    <a:pt x="15" y="126"/>
                  </a:lnTo>
                  <a:lnTo>
                    <a:pt x="18" y="98"/>
                  </a:lnTo>
                  <a:lnTo>
                    <a:pt x="27" y="75"/>
                  </a:lnTo>
                  <a:lnTo>
                    <a:pt x="40" y="56"/>
                  </a:lnTo>
                  <a:lnTo>
                    <a:pt x="58" y="41"/>
                  </a:lnTo>
                  <a:lnTo>
                    <a:pt x="79" y="27"/>
                  </a:lnTo>
                  <a:lnTo>
                    <a:pt x="103" y="20"/>
                  </a:lnTo>
                  <a:lnTo>
                    <a:pt x="129" y="15"/>
                  </a:lnTo>
                  <a:lnTo>
                    <a:pt x="157" y="13"/>
                  </a:lnTo>
                  <a:lnTo>
                    <a:pt x="186" y="16"/>
                  </a:lnTo>
                  <a:lnTo>
                    <a:pt x="211" y="22"/>
                  </a:lnTo>
                  <a:lnTo>
                    <a:pt x="235" y="30"/>
                  </a:lnTo>
                  <a:lnTo>
                    <a:pt x="256" y="44"/>
                  </a:lnTo>
                  <a:lnTo>
                    <a:pt x="274" y="59"/>
                  </a:lnTo>
                  <a:lnTo>
                    <a:pt x="287" y="78"/>
                  </a:lnTo>
                  <a:lnTo>
                    <a:pt x="296" y="100"/>
                  </a:lnTo>
                  <a:lnTo>
                    <a:pt x="299" y="126"/>
                  </a:lnTo>
                  <a:lnTo>
                    <a:pt x="314" y="126"/>
                  </a:lnTo>
                  <a:lnTo>
                    <a:pt x="311" y="97"/>
                  </a:lnTo>
                  <a:lnTo>
                    <a:pt x="299" y="72"/>
                  </a:lnTo>
                  <a:lnTo>
                    <a:pt x="286" y="50"/>
                  </a:lnTo>
                  <a:lnTo>
                    <a:pt x="265" y="33"/>
                  </a:lnTo>
                  <a:lnTo>
                    <a:pt x="241" y="19"/>
                  </a:lnTo>
                  <a:lnTo>
                    <a:pt x="214" y="8"/>
                  </a:lnTo>
                  <a:lnTo>
                    <a:pt x="186" y="2"/>
                  </a:lnTo>
                  <a:lnTo>
                    <a:pt x="157" y="0"/>
                  </a:lnTo>
                  <a:lnTo>
                    <a:pt x="129" y="1"/>
                  </a:lnTo>
                  <a:lnTo>
                    <a:pt x="100" y="6"/>
                  </a:lnTo>
                  <a:lnTo>
                    <a:pt x="73" y="16"/>
                  </a:lnTo>
                  <a:lnTo>
                    <a:pt x="49" y="30"/>
                  </a:lnTo>
                  <a:lnTo>
                    <a:pt x="28" y="48"/>
                  </a:lnTo>
                  <a:lnTo>
                    <a:pt x="15" y="70"/>
                  </a:lnTo>
                  <a:lnTo>
                    <a:pt x="3" y="96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15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441"/>
            <p:cNvSpPr>
              <a:spLocks/>
            </p:cNvSpPr>
            <p:nvPr/>
          </p:nvSpPr>
          <p:spPr bwMode="auto">
            <a:xfrm>
              <a:off x="645" y="807"/>
              <a:ext cx="7" cy="16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7" y="25"/>
                </a:cxn>
                <a:cxn ang="0">
                  <a:pos x="15" y="25"/>
                </a:cxn>
                <a:cxn ang="0">
                  <a:pos x="15" y="22"/>
                </a:cxn>
                <a:cxn ang="0">
                  <a:pos x="15" y="14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0" y="22"/>
                </a:cxn>
                <a:cxn ang="0">
                  <a:pos x="0" y="25"/>
                </a:cxn>
                <a:cxn ang="0">
                  <a:pos x="7" y="25"/>
                </a:cxn>
                <a:cxn ang="0">
                  <a:pos x="7" y="31"/>
                </a:cxn>
                <a:cxn ang="0">
                  <a:pos x="0" y="25"/>
                </a:cxn>
                <a:cxn ang="0">
                  <a:pos x="0" y="31"/>
                </a:cxn>
                <a:cxn ang="0">
                  <a:pos x="7" y="31"/>
                </a:cxn>
                <a:cxn ang="0">
                  <a:pos x="7" y="18"/>
                </a:cxn>
              </a:cxnLst>
              <a:rect l="0" t="0" r="r" b="b"/>
              <a:pathLst>
                <a:path w="15" h="31">
                  <a:moveTo>
                    <a:pt x="7" y="18"/>
                  </a:moveTo>
                  <a:lnTo>
                    <a:pt x="7" y="25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5" y="14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7" y="25"/>
                  </a:lnTo>
                  <a:lnTo>
                    <a:pt x="7" y="31"/>
                  </a:lnTo>
                  <a:lnTo>
                    <a:pt x="0" y="25"/>
                  </a:lnTo>
                  <a:lnTo>
                    <a:pt x="0" y="31"/>
                  </a:lnTo>
                  <a:lnTo>
                    <a:pt x="7" y="31"/>
                  </a:lnTo>
                  <a:lnTo>
                    <a:pt x="7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442"/>
            <p:cNvSpPr>
              <a:spLocks/>
            </p:cNvSpPr>
            <p:nvPr/>
          </p:nvSpPr>
          <p:spPr bwMode="auto">
            <a:xfrm>
              <a:off x="649" y="816"/>
              <a:ext cx="153" cy="7"/>
            </a:xfrm>
            <a:custGeom>
              <a:avLst/>
              <a:gdLst/>
              <a:ahLst/>
              <a:cxnLst>
                <a:cxn ang="0">
                  <a:pos x="292" y="7"/>
                </a:cxn>
                <a:cxn ang="0">
                  <a:pos x="300" y="0"/>
                </a:cxn>
                <a:cxn ang="0">
                  <a:pos x="0" y="0"/>
                </a:cxn>
                <a:cxn ang="0">
                  <a:pos x="0" y="13"/>
                </a:cxn>
                <a:cxn ang="0">
                  <a:pos x="300" y="13"/>
                </a:cxn>
                <a:cxn ang="0">
                  <a:pos x="307" y="7"/>
                </a:cxn>
                <a:cxn ang="0">
                  <a:pos x="300" y="13"/>
                </a:cxn>
                <a:cxn ang="0">
                  <a:pos x="307" y="13"/>
                </a:cxn>
                <a:cxn ang="0">
                  <a:pos x="307" y="7"/>
                </a:cxn>
                <a:cxn ang="0">
                  <a:pos x="292" y="7"/>
                </a:cxn>
              </a:cxnLst>
              <a:rect l="0" t="0" r="r" b="b"/>
              <a:pathLst>
                <a:path w="307" h="13">
                  <a:moveTo>
                    <a:pt x="292" y="7"/>
                  </a:moveTo>
                  <a:lnTo>
                    <a:pt x="300" y="0"/>
                  </a:lnTo>
                  <a:lnTo>
                    <a:pt x="0" y="0"/>
                  </a:lnTo>
                  <a:lnTo>
                    <a:pt x="0" y="13"/>
                  </a:lnTo>
                  <a:lnTo>
                    <a:pt x="300" y="13"/>
                  </a:lnTo>
                  <a:lnTo>
                    <a:pt x="307" y="7"/>
                  </a:lnTo>
                  <a:lnTo>
                    <a:pt x="300" y="13"/>
                  </a:lnTo>
                  <a:lnTo>
                    <a:pt x="307" y="13"/>
                  </a:lnTo>
                  <a:lnTo>
                    <a:pt x="307" y="7"/>
                  </a:lnTo>
                  <a:lnTo>
                    <a:pt x="29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443"/>
            <p:cNvSpPr>
              <a:spLocks/>
            </p:cNvSpPr>
            <p:nvPr/>
          </p:nvSpPr>
          <p:spPr bwMode="auto">
            <a:xfrm>
              <a:off x="721" y="748"/>
              <a:ext cx="7" cy="71"/>
            </a:xfrm>
            <a:custGeom>
              <a:avLst/>
              <a:gdLst/>
              <a:ahLst/>
              <a:cxnLst>
                <a:cxn ang="0">
                  <a:pos x="8" y="141"/>
                </a:cxn>
                <a:cxn ang="0">
                  <a:pos x="15" y="141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0" y="141"/>
                </a:cxn>
                <a:cxn ang="0">
                  <a:pos x="8" y="141"/>
                </a:cxn>
              </a:cxnLst>
              <a:rect l="0" t="0" r="r" b="b"/>
              <a:pathLst>
                <a:path w="15" h="141">
                  <a:moveTo>
                    <a:pt x="8" y="141"/>
                  </a:moveTo>
                  <a:lnTo>
                    <a:pt x="15" y="141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141"/>
                  </a:lnTo>
                  <a:lnTo>
                    <a:pt x="8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444"/>
            <p:cNvSpPr>
              <a:spLocks/>
            </p:cNvSpPr>
            <p:nvPr/>
          </p:nvSpPr>
          <p:spPr bwMode="auto">
            <a:xfrm>
              <a:off x="722" y="765"/>
              <a:ext cx="62" cy="56"/>
            </a:xfrm>
            <a:custGeom>
              <a:avLst/>
              <a:gdLst/>
              <a:ahLst/>
              <a:cxnLst>
                <a:cxn ang="0">
                  <a:pos x="5" y="107"/>
                </a:cxn>
                <a:cxn ang="0">
                  <a:pos x="9" y="111"/>
                </a:cxn>
                <a:cxn ang="0">
                  <a:pos x="124" y="8"/>
                </a:cxn>
                <a:cxn ang="0">
                  <a:pos x="115" y="0"/>
                </a:cxn>
                <a:cxn ang="0">
                  <a:pos x="0" y="103"/>
                </a:cxn>
                <a:cxn ang="0">
                  <a:pos x="5" y="107"/>
                </a:cxn>
              </a:cxnLst>
              <a:rect l="0" t="0" r="r" b="b"/>
              <a:pathLst>
                <a:path w="124" h="111">
                  <a:moveTo>
                    <a:pt x="5" y="107"/>
                  </a:moveTo>
                  <a:lnTo>
                    <a:pt x="9" y="111"/>
                  </a:lnTo>
                  <a:lnTo>
                    <a:pt x="124" y="8"/>
                  </a:lnTo>
                  <a:lnTo>
                    <a:pt x="115" y="0"/>
                  </a:lnTo>
                  <a:lnTo>
                    <a:pt x="0" y="103"/>
                  </a:lnTo>
                  <a:lnTo>
                    <a:pt x="5" y="10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445"/>
            <p:cNvSpPr>
              <a:spLocks/>
            </p:cNvSpPr>
            <p:nvPr/>
          </p:nvSpPr>
          <p:spPr bwMode="auto">
            <a:xfrm>
              <a:off x="667" y="764"/>
              <a:ext cx="60" cy="57"/>
            </a:xfrm>
            <a:custGeom>
              <a:avLst/>
              <a:gdLst/>
              <a:ahLst/>
              <a:cxnLst>
                <a:cxn ang="0">
                  <a:pos x="116" y="110"/>
                </a:cxn>
                <a:cxn ang="0">
                  <a:pos x="120" y="106"/>
                </a:cxn>
                <a:cxn ang="0">
                  <a:pos x="9" y="0"/>
                </a:cxn>
                <a:cxn ang="0">
                  <a:pos x="0" y="9"/>
                </a:cxn>
                <a:cxn ang="0">
                  <a:pos x="111" y="114"/>
                </a:cxn>
                <a:cxn ang="0">
                  <a:pos x="116" y="110"/>
                </a:cxn>
              </a:cxnLst>
              <a:rect l="0" t="0" r="r" b="b"/>
              <a:pathLst>
                <a:path w="120" h="114">
                  <a:moveTo>
                    <a:pt x="116" y="110"/>
                  </a:moveTo>
                  <a:lnTo>
                    <a:pt x="120" y="106"/>
                  </a:lnTo>
                  <a:lnTo>
                    <a:pt x="9" y="0"/>
                  </a:lnTo>
                  <a:lnTo>
                    <a:pt x="0" y="9"/>
                  </a:lnTo>
                  <a:lnTo>
                    <a:pt x="111" y="114"/>
                  </a:lnTo>
                  <a:lnTo>
                    <a:pt x="116" y="1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447"/>
            <p:cNvSpPr>
              <a:spLocks/>
            </p:cNvSpPr>
            <p:nvPr/>
          </p:nvSpPr>
          <p:spPr bwMode="auto">
            <a:xfrm>
              <a:off x="664" y="509"/>
              <a:ext cx="66" cy="48"/>
            </a:xfrm>
            <a:custGeom>
              <a:avLst/>
              <a:gdLst/>
              <a:ahLst/>
              <a:cxnLst>
                <a:cxn ang="0">
                  <a:pos x="27" y="3"/>
                </a:cxn>
                <a:cxn ang="0">
                  <a:pos x="38" y="15"/>
                </a:cxn>
                <a:cxn ang="0">
                  <a:pos x="33" y="17"/>
                </a:cxn>
                <a:cxn ang="0">
                  <a:pos x="8" y="10"/>
                </a:cxn>
                <a:cxn ang="0">
                  <a:pos x="3" y="15"/>
                </a:cxn>
                <a:cxn ang="0">
                  <a:pos x="11" y="21"/>
                </a:cxn>
                <a:cxn ang="0">
                  <a:pos x="8" y="25"/>
                </a:cxn>
                <a:cxn ang="0">
                  <a:pos x="0" y="34"/>
                </a:cxn>
                <a:cxn ang="0">
                  <a:pos x="6" y="45"/>
                </a:cxn>
                <a:cxn ang="0">
                  <a:pos x="23" y="50"/>
                </a:cxn>
                <a:cxn ang="0">
                  <a:pos x="30" y="58"/>
                </a:cxn>
                <a:cxn ang="0">
                  <a:pos x="45" y="77"/>
                </a:cxn>
                <a:cxn ang="0">
                  <a:pos x="57" y="81"/>
                </a:cxn>
                <a:cxn ang="0">
                  <a:pos x="68" y="74"/>
                </a:cxn>
                <a:cxn ang="0">
                  <a:pos x="75" y="77"/>
                </a:cxn>
                <a:cxn ang="0">
                  <a:pos x="101" y="92"/>
                </a:cxn>
                <a:cxn ang="0">
                  <a:pos x="108" y="89"/>
                </a:cxn>
                <a:cxn ang="0">
                  <a:pos x="105" y="73"/>
                </a:cxn>
                <a:cxn ang="0">
                  <a:pos x="110" y="70"/>
                </a:cxn>
                <a:cxn ang="0">
                  <a:pos x="126" y="71"/>
                </a:cxn>
                <a:cxn ang="0">
                  <a:pos x="125" y="63"/>
                </a:cxn>
                <a:cxn ang="0">
                  <a:pos x="107" y="47"/>
                </a:cxn>
                <a:cxn ang="0">
                  <a:pos x="104" y="43"/>
                </a:cxn>
                <a:cxn ang="0">
                  <a:pos x="108" y="37"/>
                </a:cxn>
                <a:cxn ang="0">
                  <a:pos x="104" y="32"/>
                </a:cxn>
                <a:cxn ang="0">
                  <a:pos x="81" y="21"/>
                </a:cxn>
                <a:cxn ang="0">
                  <a:pos x="72" y="18"/>
                </a:cxn>
                <a:cxn ang="0">
                  <a:pos x="68" y="12"/>
                </a:cxn>
                <a:cxn ang="0">
                  <a:pos x="60" y="11"/>
                </a:cxn>
                <a:cxn ang="0">
                  <a:pos x="47" y="17"/>
                </a:cxn>
                <a:cxn ang="0">
                  <a:pos x="42" y="17"/>
                </a:cxn>
                <a:cxn ang="0">
                  <a:pos x="32" y="6"/>
                </a:cxn>
                <a:cxn ang="0">
                  <a:pos x="27" y="1"/>
                </a:cxn>
                <a:cxn ang="0">
                  <a:pos x="24" y="0"/>
                </a:cxn>
              </a:cxnLst>
              <a:rect l="0" t="0" r="r" b="b"/>
              <a:pathLst>
                <a:path w="132" h="96">
                  <a:moveTo>
                    <a:pt x="24" y="0"/>
                  </a:moveTo>
                  <a:lnTo>
                    <a:pt x="27" y="3"/>
                  </a:lnTo>
                  <a:lnTo>
                    <a:pt x="33" y="10"/>
                  </a:lnTo>
                  <a:lnTo>
                    <a:pt x="38" y="15"/>
                  </a:lnTo>
                  <a:lnTo>
                    <a:pt x="42" y="19"/>
                  </a:lnTo>
                  <a:lnTo>
                    <a:pt x="33" y="17"/>
                  </a:lnTo>
                  <a:lnTo>
                    <a:pt x="20" y="12"/>
                  </a:lnTo>
                  <a:lnTo>
                    <a:pt x="8" y="10"/>
                  </a:lnTo>
                  <a:lnTo>
                    <a:pt x="0" y="12"/>
                  </a:lnTo>
                  <a:lnTo>
                    <a:pt x="3" y="15"/>
                  </a:lnTo>
                  <a:lnTo>
                    <a:pt x="8" y="18"/>
                  </a:lnTo>
                  <a:lnTo>
                    <a:pt x="11" y="21"/>
                  </a:lnTo>
                  <a:lnTo>
                    <a:pt x="15" y="23"/>
                  </a:lnTo>
                  <a:lnTo>
                    <a:pt x="8" y="25"/>
                  </a:lnTo>
                  <a:lnTo>
                    <a:pt x="3" y="28"/>
                  </a:lnTo>
                  <a:lnTo>
                    <a:pt x="0" y="34"/>
                  </a:lnTo>
                  <a:lnTo>
                    <a:pt x="0" y="44"/>
                  </a:lnTo>
                  <a:lnTo>
                    <a:pt x="6" y="45"/>
                  </a:lnTo>
                  <a:lnTo>
                    <a:pt x="15" y="47"/>
                  </a:lnTo>
                  <a:lnTo>
                    <a:pt x="23" y="50"/>
                  </a:lnTo>
                  <a:lnTo>
                    <a:pt x="29" y="50"/>
                  </a:lnTo>
                  <a:lnTo>
                    <a:pt x="30" y="58"/>
                  </a:lnTo>
                  <a:lnTo>
                    <a:pt x="38" y="67"/>
                  </a:lnTo>
                  <a:lnTo>
                    <a:pt x="45" y="77"/>
                  </a:lnTo>
                  <a:lnTo>
                    <a:pt x="51" y="84"/>
                  </a:lnTo>
                  <a:lnTo>
                    <a:pt x="57" y="81"/>
                  </a:lnTo>
                  <a:lnTo>
                    <a:pt x="63" y="77"/>
                  </a:lnTo>
                  <a:lnTo>
                    <a:pt x="68" y="74"/>
                  </a:lnTo>
                  <a:lnTo>
                    <a:pt x="66" y="70"/>
                  </a:lnTo>
                  <a:lnTo>
                    <a:pt x="75" y="77"/>
                  </a:lnTo>
                  <a:lnTo>
                    <a:pt x="89" y="85"/>
                  </a:lnTo>
                  <a:lnTo>
                    <a:pt x="101" y="92"/>
                  </a:lnTo>
                  <a:lnTo>
                    <a:pt x="110" y="96"/>
                  </a:lnTo>
                  <a:lnTo>
                    <a:pt x="108" y="89"/>
                  </a:lnTo>
                  <a:lnTo>
                    <a:pt x="108" y="81"/>
                  </a:lnTo>
                  <a:lnTo>
                    <a:pt x="105" y="73"/>
                  </a:lnTo>
                  <a:lnTo>
                    <a:pt x="99" y="66"/>
                  </a:lnTo>
                  <a:lnTo>
                    <a:pt x="110" y="70"/>
                  </a:lnTo>
                  <a:lnTo>
                    <a:pt x="119" y="70"/>
                  </a:lnTo>
                  <a:lnTo>
                    <a:pt x="126" y="71"/>
                  </a:lnTo>
                  <a:lnTo>
                    <a:pt x="132" y="71"/>
                  </a:lnTo>
                  <a:lnTo>
                    <a:pt x="125" y="63"/>
                  </a:lnTo>
                  <a:lnTo>
                    <a:pt x="116" y="55"/>
                  </a:lnTo>
                  <a:lnTo>
                    <a:pt x="107" y="47"/>
                  </a:lnTo>
                  <a:lnTo>
                    <a:pt x="99" y="44"/>
                  </a:lnTo>
                  <a:lnTo>
                    <a:pt x="104" y="43"/>
                  </a:lnTo>
                  <a:lnTo>
                    <a:pt x="107" y="40"/>
                  </a:lnTo>
                  <a:lnTo>
                    <a:pt x="108" y="37"/>
                  </a:lnTo>
                  <a:lnTo>
                    <a:pt x="111" y="36"/>
                  </a:lnTo>
                  <a:lnTo>
                    <a:pt x="104" y="32"/>
                  </a:lnTo>
                  <a:lnTo>
                    <a:pt x="93" y="26"/>
                  </a:lnTo>
                  <a:lnTo>
                    <a:pt x="81" y="21"/>
                  </a:lnTo>
                  <a:lnTo>
                    <a:pt x="72" y="21"/>
                  </a:lnTo>
                  <a:lnTo>
                    <a:pt x="72" y="18"/>
                  </a:lnTo>
                  <a:lnTo>
                    <a:pt x="71" y="15"/>
                  </a:lnTo>
                  <a:lnTo>
                    <a:pt x="68" y="12"/>
                  </a:lnTo>
                  <a:lnTo>
                    <a:pt x="66" y="10"/>
                  </a:lnTo>
                  <a:lnTo>
                    <a:pt x="60" y="11"/>
                  </a:lnTo>
                  <a:lnTo>
                    <a:pt x="53" y="12"/>
                  </a:lnTo>
                  <a:lnTo>
                    <a:pt x="47" y="17"/>
                  </a:lnTo>
                  <a:lnTo>
                    <a:pt x="45" y="21"/>
                  </a:lnTo>
                  <a:lnTo>
                    <a:pt x="42" y="17"/>
                  </a:lnTo>
                  <a:lnTo>
                    <a:pt x="36" y="11"/>
                  </a:lnTo>
                  <a:lnTo>
                    <a:pt x="32" y="6"/>
                  </a:lnTo>
                  <a:lnTo>
                    <a:pt x="29" y="3"/>
                  </a:lnTo>
                  <a:lnTo>
                    <a:pt x="27" y="1"/>
                  </a:lnTo>
                  <a:lnTo>
                    <a:pt x="26" y="1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B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448"/>
            <p:cNvSpPr>
              <a:spLocks/>
            </p:cNvSpPr>
            <p:nvPr/>
          </p:nvSpPr>
          <p:spPr bwMode="auto">
            <a:xfrm>
              <a:off x="950" y="758"/>
              <a:ext cx="93" cy="100"/>
            </a:xfrm>
            <a:custGeom>
              <a:avLst/>
              <a:gdLst/>
              <a:ahLst/>
              <a:cxnLst>
                <a:cxn ang="0">
                  <a:pos x="78" y="10"/>
                </a:cxn>
                <a:cxn ang="0">
                  <a:pos x="82" y="30"/>
                </a:cxn>
                <a:cxn ang="0">
                  <a:pos x="78" y="33"/>
                </a:cxn>
                <a:cxn ang="0">
                  <a:pos x="64" y="25"/>
                </a:cxn>
                <a:cxn ang="0">
                  <a:pos x="51" y="17"/>
                </a:cxn>
                <a:cxn ang="0">
                  <a:pos x="37" y="7"/>
                </a:cxn>
                <a:cxn ang="0">
                  <a:pos x="31" y="6"/>
                </a:cxn>
                <a:cxn ang="0">
                  <a:pos x="16" y="3"/>
                </a:cxn>
                <a:cxn ang="0">
                  <a:pos x="15" y="8"/>
                </a:cxn>
                <a:cxn ang="0">
                  <a:pos x="7" y="23"/>
                </a:cxn>
                <a:cxn ang="0">
                  <a:pos x="7" y="30"/>
                </a:cxn>
                <a:cxn ang="0">
                  <a:pos x="24" y="40"/>
                </a:cxn>
                <a:cxn ang="0">
                  <a:pos x="31" y="52"/>
                </a:cxn>
                <a:cxn ang="0">
                  <a:pos x="27" y="65"/>
                </a:cxn>
                <a:cxn ang="0">
                  <a:pos x="27" y="80"/>
                </a:cxn>
                <a:cxn ang="0">
                  <a:pos x="31" y="98"/>
                </a:cxn>
                <a:cxn ang="0">
                  <a:pos x="43" y="104"/>
                </a:cxn>
                <a:cxn ang="0">
                  <a:pos x="63" y="100"/>
                </a:cxn>
                <a:cxn ang="0">
                  <a:pos x="75" y="110"/>
                </a:cxn>
                <a:cxn ang="0">
                  <a:pos x="84" y="136"/>
                </a:cxn>
                <a:cxn ang="0">
                  <a:pos x="91" y="148"/>
                </a:cxn>
                <a:cxn ang="0">
                  <a:pos x="103" y="159"/>
                </a:cxn>
                <a:cxn ang="0">
                  <a:pos x="115" y="176"/>
                </a:cxn>
                <a:cxn ang="0">
                  <a:pos x="127" y="194"/>
                </a:cxn>
                <a:cxn ang="0">
                  <a:pos x="133" y="185"/>
                </a:cxn>
                <a:cxn ang="0">
                  <a:pos x="140" y="163"/>
                </a:cxn>
                <a:cxn ang="0">
                  <a:pos x="148" y="154"/>
                </a:cxn>
                <a:cxn ang="0">
                  <a:pos x="134" y="125"/>
                </a:cxn>
                <a:cxn ang="0">
                  <a:pos x="137" y="119"/>
                </a:cxn>
                <a:cxn ang="0">
                  <a:pos x="151" y="135"/>
                </a:cxn>
                <a:cxn ang="0">
                  <a:pos x="160" y="139"/>
                </a:cxn>
                <a:cxn ang="0">
                  <a:pos x="176" y="144"/>
                </a:cxn>
                <a:cxn ang="0">
                  <a:pos x="178" y="136"/>
                </a:cxn>
                <a:cxn ang="0">
                  <a:pos x="170" y="117"/>
                </a:cxn>
                <a:cxn ang="0">
                  <a:pos x="164" y="106"/>
                </a:cxn>
                <a:cxn ang="0">
                  <a:pos x="154" y="89"/>
                </a:cxn>
                <a:cxn ang="0">
                  <a:pos x="154" y="81"/>
                </a:cxn>
                <a:cxn ang="0">
                  <a:pos x="166" y="74"/>
                </a:cxn>
                <a:cxn ang="0">
                  <a:pos x="161" y="66"/>
                </a:cxn>
                <a:cxn ang="0">
                  <a:pos x="142" y="52"/>
                </a:cxn>
                <a:cxn ang="0">
                  <a:pos x="136" y="43"/>
                </a:cxn>
                <a:cxn ang="0">
                  <a:pos x="137" y="38"/>
                </a:cxn>
                <a:cxn ang="0">
                  <a:pos x="134" y="36"/>
                </a:cxn>
                <a:cxn ang="0">
                  <a:pos x="121" y="34"/>
                </a:cxn>
                <a:cxn ang="0">
                  <a:pos x="108" y="36"/>
                </a:cxn>
                <a:cxn ang="0">
                  <a:pos x="96" y="37"/>
                </a:cxn>
                <a:cxn ang="0">
                  <a:pos x="88" y="33"/>
                </a:cxn>
                <a:cxn ang="0">
                  <a:pos x="81" y="12"/>
                </a:cxn>
                <a:cxn ang="0">
                  <a:pos x="75" y="1"/>
                </a:cxn>
              </a:cxnLst>
              <a:rect l="0" t="0" r="r" b="b"/>
              <a:pathLst>
                <a:path w="185" h="202">
                  <a:moveTo>
                    <a:pt x="75" y="1"/>
                  </a:moveTo>
                  <a:lnTo>
                    <a:pt x="78" y="10"/>
                  </a:lnTo>
                  <a:lnTo>
                    <a:pt x="81" y="21"/>
                  </a:lnTo>
                  <a:lnTo>
                    <a:pt x="82" y="30"/>
                  </a:lnTo>
                  <a:lnTo>
                    <a:pt x="81" y="34"/>
                  </a:lnTo>
                  <a:lnTo>
                    <a:pt x="78" y="33"/>
                  </a:lnTo>
                  <a:lnTo>
                    <a:pt x="72" y="29"/>
                  </a:lnTo>
                  <a:lnTo>
                    <a:pt x="64" y="25"/>
                  </a:lnTo>
                  <a:lnTo>
                    <a:pt x="58" y="21"/>
                  </a:lnTo>
                  <a:lnTo>
                    <a:pt x="51" y="17"/>
                  </a:lnTo>
                  <a:lnTo>
                    <a:pt x="43" y="11"/>
                  </a:lnTo>
                  <a:lnTo>
                    <a:pt x="37" y="7"/>
                  </a:lnTo>
                  <a:lnTo>
                    <a:pt x="34" y="4"/>
                  </a:lnTo>
                  <a:lnTo>
                    <a:pt x="31" y="6"/>
                  </a:lnTo>
                  <a:lnTo>
                    <a:pt x="24" y="6"/>
                  </a:lnTo>
                  <a:lnTo>
                    <a:pt x="16" y="3"/>
                  </a:lnTo>
                  <a:lnTo>
                    <a:pt x="10" y="0"/>
                  </a:lnTo>
                  <a:lnTo>
                    <a:pt x="15" y="8"/>
                  </a:lnTo>
                  <a:lnTo>
                    <a:pt x="13" y="17"/>
                  </a:lnTo>
                  <a:lnTo>
                    <a:pt x="7" y="23"/>
                  </a:lnTo>
                  <a:lnTo>
                    <a:pt x="0" y="26"/>
                  </a:lnTo>
                  <a:lnTo>
                    <a:pt x="7" y="30"/>
                  </a:lnTo>
                  <a:lnTo>
                    <a:pt x="16" y="34"/>
                  </a:lnTo>
                  <a:lnTo>
                    <a:pt x="24" y="40"/>
                  </a:lnTo>
                  <a:lnTo>
                    <a:pt x="30" y="45"/>
                  </a:lnTo>
                  <a:lnTo>
                    <a:pt x="31" y="52"/>
                  </a:lnTo>
                  <a:lnTo>
                    <a:pt x="30" y="58"/>
                  </a:lnTo>
                  <a:lnTo>
                    <a:pt x="27" y="65"/>
                  </a:lnTo>
                  <a:lnTo>
                    <a:pt x="25" y="71"/>
                  </a:lnTo>
                  <a:lnTo>
                    <a:pt x="27" y="80"/>
                  </a:lnTo>
                  <a:lnTo>
                    <a:pt x="30" y="88"/>
                  </a:lnTo>
                  <a:lnTo>
                    <a:pt x="31" y="98"/>
                  </a:lnTo>
                  <a:lnTo>
                    <a:pt x="33" y="106"/>
                  </a:lnTo>
                  <a:lnTo>
                    <a:pt x="43" y="104"/>
                  </a:lnTo>
                  <a:lnTo>
                    <a:pt x="54" y="102"/>
                  </a:lnTo>
                  <a:lnTo>
                    <a:pt x="63" y="100"/>
                  </a:lnTo>
                  <a:lnTo>
                    <a:pt x="70" y="102"/>
                  </a:lnTo>
                  <a:lnTo>
                    <a:pt x="75" y="110"/>
                  </a:lnTo>
                  <a:lnTo>
                    <a:pt x="81" y="122"/>
                  </a:lnTo>
                  <a:lnTo>
                    <a:pt x="84" y="136"/>
                  </a:lnTo>
                  <a:lnTo>
                    <a:pt x="87" y="147"/>
                  </a:lnTo>
                  <a:lnTo>
                    <a:pt x="91" y="148"/>
                  </a:lnTo>
                  <a:lnTo>
                    <a:pt x="97" y="152"/>
                  </a:lnTo>
                  <a:lnTo>
                    <a:pt x="103" y="159"/>
                  </a:lnTo>
                  <a:lnTo>
                    <a:pt x="109" y="166"/>
                  </a:lnTo>
                  <a:lnTo>
                    <a:pt x="115" y="176"/>
                  </a:lnTo>
                  <a:lnTo>
                    <a:pt x="121" y="184"/>
                  </a:lnTo>
                  <a:lnTo>
                    <a:pt x="127" y="194"/>
                  </a:lnTo>
                  <a:lnTo>
                    <a:pt x="131" y="202"/>
                  </a:lnTo>
                  <a:lnTo>
                    <a:pt x="133" y="185"/>
                  </a:lnTo>
                  <a:lnTo>
                    <a:pt x="134" y="172"/>
                  </a:lnTo>
                  <a:lnTo>
                    <a:pt x="140" y="163"/>
                  </a:lnTo>
                  <a:lnTo>
                    <a:pt x="151" y="166"/>
                  </a:lnTo>
                  <a:lnTo>
                    <a:pt x="148" y="154"/>
                  </a:lnTo>
                  <a:lnTo>
                    <a:pt x="140" y="137"/>
                  </a:lnTo>
                  <a:lnTo>
                    <a:pt x="134" y="125"/>
                  </a:lnTo>
                  <a:lnTo>
                    <a:pt x="133" y="118"/>
                  </a:lnTo>
                  <a:lnTo>
                    <a:pt x="137" y="119"/>
                  </a:lnTo>
                  <a:lnTo>
                    <a:pt x="145" y="126"/>
                  </a:lnTo>
                  <a:lnTo>
                    <a:pt x="151" y="135"/>
                  </a:lnTo>
                  <a:lnTo>
                    <a:pt x="155" y="141"/>
                  </a:lnTo>
                  <a:lnTo>
                    <a:pt x="160" y="139"/>
                  </a:lnTo>
                  <a:lnTo>
                    <a:pt x="169" y="140"/>
                  </a:lnTo>
                  <a:lnTo>
                    <a:pt x="176" y="144"/>
                  </a:lnTo>
                  <a:lnTo>
                    <a:pt x="185" y="151"/>
                  </a:lnTo>
                  <a:lnTo>
                    <a:pt x="178" y="136"/>
                  </a:lnTo>
                  <a:lnTo>
                    <a:pt x="172" y="124"/>
                  </a:lnTo>
                  <a:lnTo>
                    <a:pt x="170" y="117"/>
                  </a:lnTo>
                  <a:lnTo>
                    <a:pt x="172" y="115"/>
                  </a:lnTo>
                  <a:lnTo>
                    <a:pt x="164" y="106"/>
                  </a:lnTo>
                  <a:lnTo>
                    <a:pt x="158" y="98"/>
                  </a:lnTo>
                  <a:lnTo>
                    <a:pt x="154" y="89"/>
                  </a:lnTo>
                  <a:lnTo>
                    <a:pt x="152" y="85"/>
                  </a:lnTo>
                  <a:lnTo>
                    <a:pt x="154" y="81"/>
                  </a:lnTo>
                  <a:lnTo>
                    <a:pt x="160" y="77"/>
                  </a:lnTo>
                  <a:lnTo>
                    <a:pt x="166" y="74"/>
                  </a:lnTo>
                  <a:lnTo>
                    <a:pt x="172" y="74"/>
                  </a:lnTo>
                  <a:lnTo>
                    <a:pt x="161" y="66"/>
                  </a:lnTo>
                  <a:lnTo>
                    <a:pt x="151" y="59"/>
                  </a:lnTo>
                  <a:lnTo>
                    <a:pt x="142" y="52"/>
                  </a:lnTo>
                  <a:lnTo>
                    <a:pt x="137" y="47"/>
                  </a:lnTo>
                  <a:lnTo>
                    <a:pt x="136" y="43"/>
                  </a:lnTo>
                  <a:lnTo>
                    <a:pt x="136" y="40"/>
                  </a:lnTo>
                  <a:lnTo>
                    <a:pt x="137" y="38"/>
                  </a:lnTo>
                  <a:lnTo>
                    <a:pt x="139" y="37"/>
                  </a:lnTo>
                  <a:lnTo>
                    <a:pt x="134" y="36"/>
                  </a:lnTo>
                  <a:lnTo>
                    <a:pt x="127" y="34"/>
                  </a:lnTo>
                  <a:lnTo>
                    <a:pt x="121" y="34"/>
                  </a:lnTo>
                  <a:lnTo>
                    <a:pt x="114" y="34"/>
                  </a:lnTo>
                  <a:lnTo>
                    <a:pt x="108" y="36"/>
                  </a:lnTo>
                  <a:lnTo>
                    <a:pt x="100" y="36"/>
                  </a:lnTo>
                  <a:lnTo>
                    <a:pt x="96" y="37"/>
                  </a:lnTo>
                  <a:lnTo>
                    <a:pt x="91" y="38"/>
                  </a:lnTo>
                  <a:lnTo>
                    <a:pt x="88" y="33"/>
                  </a:lnTo>
                  <a:lnTo>
                    <a:pt x="85" y="22"/>
                  </a:lnTo>
                  <a:lnTo>
                    <a:pt x="81" y="12"/>
                  </a:lnTo>
                  <a:lnTo>
                    <a:pt x="79" y="6"/>
                  </a:lnTo>
                  <a:lnTo>
                    <a:pt x="75" y="1"/>
                  </a:lnTo>
                  <a:close/>
                </a:path>
              </a:pathLst>
            </a:custGeom>
            <a:solidFill>
              <a:srgbClr val="B2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53"/>
            <p:cNvSpPr>
              <a:spLocks/>
            </p:cNvSpPr>
            <p:nvPr/>
          </p:nvSpPr>
          <p:spPr bwMode="auto">
            <a:xfrm>
              <a:off x="1096" y="811"/>
              <a:ext cx="42" cy="6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3" y="12"/>
                </a:cxn>
                <a:cxn ang="0">
                  <a:pos x="39" y="22"/>
                </a:cxn>
                <a:cxn ang="0">
                  <a:pos x="30" y="29"/>
                </a:cxn>
                <a:cxn ang="0">
                  <a:pos x="15" y="30"/>
                </a:cxn>
                <a:cxn ang="0">
                  <a:pos x="16" y="36"/>
                </a:cxn>
                <a:cxn ang="0">
                  <a:pos x="16" y="41"/>
                </a:cxn>
                <a:cxn ang="0">
                  <a:pos x="15" y="45"/>
                </a:cxn>
                <a:cxn ang="0">
                  <a:pos x="9" y="48"/>
                </a:cxn>
                <a:cxn ang="0">
                  <a:pos x="12" y="54"/>
                </a:cxn>
                <a:cxn ang="0">
                  <a:pos x="12" y="61"/>
                </a:cxn>
                <a:cxn ang="0">
                  <a:pos x="9" y="66"/>
                </a:cxn>
                <a:cxn ang="0">
                  <a:pos x="3" y="70"/>
                </a:cxn>
                <a:cxn ang="0">
                  <a:pos x="9" y="74"/>
                </a:cxn>
                <a:cxn ang="0">
                  <a:pos x="10" y="81"/>
                </a:cxn>
                <a:cxn ang="0">
                  <a:pos x="6" y="87"/>
                </a:cxn>
                <a:cxn ang="0">
                  <a:pos x="0" y="91"/>
                </a:cxn>
                <a:cxn ang="0">
                  <a:pos x="6" y="92"/>
                </a:cxn>
                <a:cxn ang="0">
                  <a:pos x="9" y="96"/>
                </a:cxn>
                <a:cxn ang="0">
                  <a:pos x="7" y="102"/>
                </a:cxn>
                <a:cxn ang="0">
                  <a:pos x="4" y="106"/>
                </a:cxn>
                <a:cxn ang="0">
                  <a:pos x="12" y="107"/>
                </a:cxn>
                <a:cxn ang="0">
                  <a:pos x="16" y="111"/>
                </a:cxn>
                <a:cxn ang="0">
                  <a:pos x="19" y="117"/>
                </a:cxn>
                <a:cxn ang="0">
                  <a:pos x="18" y="121"/>
                </a:cxn>
                <a:cxn ang="0">
                  <a:pos x="27" y="122"/>
                </a:cxn>
                <a:cxn ang="0">
                  <a:pos x="33" y="125"/>
                </a:cxn>
                <a:cxn ang="0">
                  <a:pos x="37" y="131"/>
                </a:cxn>
                <a:cxn ang="0">
                  <a:pos x="39" y="137"/>
                </a:cxn>
                <a:cxn ang="0">
                  <a:pos x="39" y="129"/>
                </a:cxn>
                <a:cxn ang="0">
                  <a:pos x="42" y="121"/>
                </a:cxn>
                <a:cxn ang="0">
                  <a:pos x="46" y="118"/>
                </a:cxn>
                <a:cxn ang="0">
                  <a:pos x="52" y="122"/>
                </a:cxn>
                <a:cxn ang="0">
                  <a:pos x="52" y="115"/>
                </a:cxn>
                <a:cxn ang="0">
                  <a:pos x="57" y="111"/>
                </a:cxn>
                <a:cxn ang="0">
                  <a:pos x="63" y="110"/>
                </a:cxn>
                <a:cxn ang="0">
                  <a:pos x="69" y="111"/>
                </a:cxn>
                <a:cxn ang="0">
                  <a:pos x="64" y="104"/>
                </a:cxn>
                <a:cxn ang="0">
                  <a:pos x="64" y="98"/>
                </a:cxn>
                <a:cxn ang="0">
                  <a:pos x="67" y="93"/>
                </a:cxn>
                <a:cxn ang="0">
                  <a:pos x="73" y="93"/>
                </a:cxn>
                <a:cxn ang="0">
                  <a:pos x="69" y="84"/>
                </a:cxn>
                <a:cxn ang="0">
                  <a:pos x="70" y="76"/>
                </a:cxn>
                <a:cxn ang="0">
                  <a:pos x="76" y="72"/>
                </a:cxn>
                <a:cxn ang="0">
                  <a:pos x="83" y="70"/>
                </a:cxn>
                <a:cxn ang="0">
                  <a:pos x="78" y="63"/>
                </a:cxn>
                <a:cxn ang="0">
                  <a:pos x="76" y="58"/>
                </a:cxn>
                <a:cxn ang="0">
                  <a:pos x="76" y="52"/>
                </a:cxn>
                <a:cxn ang="0">
                  <a:pos x="80" y="50"/>
                </a:cxn>
                <a:cxn ang="0">
                  <a:pos x="73" y="50"/>
                </a:cxn>
                <a:cxn ang="0">
                  <a:pos x="69" y="47"/>
                </a:cxn>
                <a:cxn ang="0">
                  <a:pos x="69" y="43"/>
                </a:cxn>
                <a:cxn ang="0">
                  <a:pos x="72" y="39"/>
                </a:cxn>
                <a:cxn ang="0">
                  <a:pos x="64" y="39"/>
                </a:cxn>
                <a:cxn ang="0">
                  <a:pos x="61" y="36"/>
                </a:cxn>
                <a:cxn ang="0">
                  <a:pos x="61" y="32"/>
                </a:cxn>
                <a:cxn ang="0">
                  <a:pos x="63" y="28"/>
                </a:cxn>
                <a:cxn ang="0">
                  <a:pos x="57" y="26"/>
                </a:cxn>
                <a:cxn ang="0">
                  <a:pos x="49" y="22"/>
                </a:cxn>
                <a:cxn ang="0">
                  <a:pos x="46" y="15"/>
                </a:cxn>
                <a:cxn ang="0">
                  <a:pos x="49" y="4"/>
                </a:cxn>
                <a:cxn ang="0">
                  <a:pos x="46" y="0"/>
                </a:cxn>
              </a:cxnLst>
              <a:rect l="0" t="0" r="r" b="b"/>
              <a:pathLst>
                <a:path w="83" h="137">
                  <a:moveTo>
                    <a:pt x="46" y="0"/>
                  </a:moveTo>
                  <a:lnTo>
                    <a:pt x="43" y="12"/>
                  </a:lnTo>
                  <a:lnTo>
                    <a:pt x="39" y="22"/>
                  </a:lnTo>
                  <a:lnTo>
                    <a:pt x="30" y="29"/>
                  </a:lnTo>
                  <a:lnTo>
                    <a:pt x="15" y="30"/>
                  </a:lnTo>
                  <a:lnTo>
                    <a:pt x="16" y="36"/>
                  </a:lnTo>
                  <a:lnTo>
                    <a:pt x="16" y="41"/>
                  </a:lnTo>
                  <a:lnTo>
                    <a:pt x="15" y="45"/>
                  </a:lnTo>
                  <a:lnTo>
                    <a:pt x="9" y="48"/>
                  </a:lnTo>
                  <a:lnTo>
                    <a:pt x="12" y="54"/>
                  </a:lnTo>
                  <a:lnTo>
                    <a:pt x="12" y="61"/>
                  </a:lnTo>
                  <a:lnTo>
                    <a:pt x="9" y="66"/>
                  </a:lnTo>
                  <a:lnTo>
                    <a:pt x="3" y="70"/>
                  </a:lnTo>
                  <a:lnTo>
                    <a:pt x="9" y="74"/>
                  </a:lnTo>
                  <a:lnTo>
                    <a:pt x="10" y="81"/>
                  </a:lnTo>
                  <a:lnTo>
                    <a:pt x="6" y="87"/>
                  </a:lnTo>
                  <a:lnTo>
                    <a:pt x="0" y="91"/>
                  </a:lnTo>
                  <a:lnTo>
                    <a:pt x="6" y="92"/>
                  </a:lnTo>
                  <a:lnTo>
                    <a:pt x="9" y="96"/>
                  </a:lnTo>
                  <a:lnTo>
                    <a:pt x="7" y="102"/>
                  </a:lnTo>
                  <a:lnTo>
                    <a:pt x="4" y="106"/>
                  </a:lnTo>
                  <a:lnTo>
                    <a:pt x="12" y="107"/>
                  </a:lnTo>
                  <a:lnTo>
                    <a:pt x="16" y="111"/>
                  </a:lnTo>
                  <a:lnTo>
                    <a:pt x="19" y="117"/>
                  </a:lnTo>
                  <a:lnTo>
                    <a:pt x="18" y="121"/>
                  </a:lnTo>
                  <a:lnTo>
                    <a:pt x="27" y="122"/>
                  </a:lnTo>
                  <a:lnTo>
                    <a:pt x="33" y="125"/>
                  </a:lnTo>
                  <a:lnTo>
                    <a:pt x="37" y="131"/>
                  </a:lnTo>
                  <a:lnTo>
                    <a:pt x="39" y="137"/>
                  </a:lnTo>
                  <a:lnTo>
                    <a:pt x="39" y="129"/>
                  </a:lnTo>
                  <a:lnTo>
                    <a:pt x="42" y="121"/>
                  </a:lnTo>
                  <a:lnTo>
                    <a:pt x="46" y="118"/>
                  </a:lnTo>
                  <a:lnTo>
                    <a:pt x="52" y="122"/>
                  </a:lnTo>
                  <a:lnTo>
                    <a:pt x="52" y="115"/>
                  </a:lnTo>
                  <a:lnTo>
                    <a:pt x="57" y="111"/>
                  </a:lnTo>
                  <a:lnTo>
                    <a:pt x="63" y="110"/>
                  </a:lnTo>
                  <a:lnTo>
                    <a:pt x="69" y="111"/>
                  </a:lnTo>
                  <a:lnTo>
                    <a:pt x="64" y="104"/>
                  </a:lnTo>
                  <a:lnTo>
                    <a:pt x="64" y="98"/>
                  </a:lnTo>
                  <a:lnTo>
                    <a:pt x="67" y="93"/>
                  </a:lnTo>
                  <a:lnTo>
                    <a:pt x="73" y="93"/>
                  </a:lnTo>
                  <a:lnTo>
                    <a:pt x="69" y="84"/>
                  </a:lnTo>
                  <a:lnTo>
                    <a:pt x="70" y="76"/>
                  </a:lnTo>
                  <a:lnTo>
                    <a:pt x="76" y="72"/>
                  </a:lnTo>
                  <a:lnTo>
                    <a:pt x="83" y="70"/>
                  </a:lnTo>
                  <a:lnTo>
                    <a:pt x="78" y="63"/>
                  </a:lnTo>
                  <a:lnTo>
                    <a:pt x="76" y="58"/>
                  </a:lnTo>
                  <a:lnTo>
                    <a:pt x="76" y="52"/>
                  </a:lnTo>
                  <a:lnTo>
                    <a:pt x="80" y="50"/>
                  </a:lnTo>
                  <a:lnTo>
                    <a:pt x="73" y="50"/>
                  </a:lnTo>
                  <a:lnTo>
                    <a:pt x="69" y="47"/>
                  </a:lnTo>
                  <a:lnTo>
                    <a:pt x="69" y="43"/>
                  </a:lnTo>
                  <a:lnTo>
                    <a:pt x="72" y="39"/>
                  </a:lnTo>
                  <a:lnTo>
                    <a:pt x="64" y="39"/>
                  </a:lnTo>
                  <a:lnTo>
                    <a:pt x="61" y="36"/>
                  </a:lnTo>
                  <a:lnTo>
                    <a:pt x="61" y="32"/>
                  </a:lnTo>
                  <a:lnTo>
                    <a:pt x="63" y="28"/>
                  </a:lnTo>
                  <a:lnTo>
                    <a:pt x="57" y="26"/>
                  </a:lnTo>
                  <a:lnTo>
                    <a:pt x="49" y="22"/>
                  </a:lnTo>
                  <a:lnTo>
                    <a:pt x="46" y="15"/>
                  </a:lnTo>
                  <a:lnTo>
                    <a:pt x="49" y="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D8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54"/>
            <p:cNvSpPr>
              <a:spLocks/>
            </p:cNvSpPr>
            <p:nvPr/>
          </p:nvSpPr>
          <p:spPr bwMode="auto">
            <a:xfrm>
              <a:off x="493" y="844"/>
              <a:ext cx="85" cy="50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12" y="22"/>
                </a:cxn>
                <a:cxn ang="0">
                  <a:pos x="21" y="19"/>
                </a:cxn>
                <a:cxn ang="0">
                  <a:pos x="30" y="7"/>
                </a:cxn>
                <a:cxn ang="0">
                  <a:pos x="37" y="6"/>
                </a:cxn>
                <a:cxn ang="0">
                  <a:pos x="42" y="10"/>
                </a:cxn>
                <a:cxn ang="0">
                  <a:pos x="51" y="8"/>
                </a:cxn>
                <a:cxn ang="0">
                  <a:pos x="76" y="0"/>
                </a:cxn>
                <a:cxn ang="0">
                  <a:pos x="84" y="7"/>
                </a:cxn>
                <a:cxn ang="0">
                  <a:pos x="84" y="14"/>
                </a:cxn>
                <a:cxn ang="0">
                  <a:pos x="90" y="15"/>
                </a:cxn>
                <a:cxn ang="0">
                  <a:pos x="105" y="15"/>
                </a:cxn>
                <a:cxn ang="0">
                  <a:pos x="123" y="16"/>
                </a:cxn>
                <a:cxn ang="0">
                  <a:pos x="136" y="18"/>
                </a:cxn>
                <a:cxn ang="0">
                  <a:pos x="139" y="23"/>
                </a:cxn>
                <a:cxn ang="0">
                  <a:pos x="136" y="29"/>
                </a:cxn>
                <a:cxn ang="0">
                  <a:pos x="139" y="34"/>
                </a:cxn>
                <a:cxn ang="0">
                  <a:pos x="153" y="38"/>
                </a:cxn>
                <a:cxn ang="0">
                  <a:pos x="157" y="43"/>
                </a:cxn>
                <a:cxn ang="0">
                  <a:pos x="154" y="47"/>
                </a:cxn>
                <a:cxn ang="0">
                  <a:pos x="154" y="51"/>
                </a:cxn>
                <a:cxn ang="0">
                  <a:pos x="165" y="52"/>
                </a:cxn>
                <a:cxn ang="0">
                  <a:pos x="168" y="56"/>
                </a:cxn>
                <a:cxn ang="0">
                  <a:pos x="163" y="60"/>
                </a:cxn>
                <a:cxn ang="0">
                  <a:pos x="163" y="66"/>
                </a:cxn>
                <a:cxn ang="0">
                  <a:pos x="169" y="71"/>
                </a:cxn>
                <a:cxn ang="0">
                  <a:pos x="166" y="78"/>
                </a:cxn>
                <a:cxn ang="0">
                  <a:pos x="157" y="77"/>
                </a:cxn>
                <a:cxn ang="0">
                  <a:pos x="153" y="81"/>
                </a:cxn>
                <a:cxn ang="0">
                  <a:pos x="153" y="88"/>
                </a:cxn>
                <a:cxn ang="0">
                  <a:pos x="145" y="91"/>
                </a:cxn>
                <a:cxn ang="0">
                  <a:pos x="135" y="82"/>
                </a:cxn>
                <a:cxn ang="0">
                  <a:pos x="130" y="85"/>
                </a:cxn>
                <a:cxn ang="0">
                  <a:pos x="130" y="97"/>
                </a:cxn>
                <a:cxn ang="0">
                  <a:pos x="118" y="96"/>
                </a:cxn>
                <a:cxn ang="0">
                  <a:pos x="94" y="80"/>
                </a:cxn>
                <a:cxn ang="0">
                  <a:pos x="82" y="81"/>
                </a:cxn>
                <a:cxn ang="0">
                  <a:pos x="85" y="96"/>
                </a:cxn>
                <a:cxn ang="0">
                  <a:pos x="75" y="95"/>
                </a:cxn>
                <a:cxn ang="0">
                  <a:pos x="58" y="70"/>
                </a:cxn>
                <a:cxn ang="0">
                  <a:pos x="52" y="67"/>
                </a:cxn>
                <a:cxn ang="0">
                  <a:pos x="49" y="80"/>
                </a:cxn>
                <a:cxn ang="0">
                  <a:pos x="39" y="78"/>
                </a:cxn>
                <a:cxn ang="0">
                  <a:pos x="34" y="54"/>
                </a:cxn>
                <a:cxn ang="0">
                  <a:pos x="30" y="48"/>
                </a:cxn>
                <a:cxn ang="0">
                  <a:pos x="22" y="51"/>
                </a:cxn>
                <a:cxn ang="0">
                  <a:pos x="18" y="48"/>
                </a:cxn>
                <a:cxn ang="0">
                  <a:pos x="16" y="33"/>
                </a:cxn>
                <a:cxn ang="0">
                  <a:pos x="7" y="23"/>
                </a:cxn>
                <a:cxn ang="0">
                  <a:pos x="3" y="19"/>
                </a:cxn>
                <a:cxn ang="0">
                  <a:pos x="0" y="16"/>
                </a:cxn>
                <a:cxn ang="0">
                  <a:pos x="0" y="12"/>
                </a:cxn>
              </a:cxnLst>
              <a:rect l="0" t="0" r="r" b="b"/>
              <a:pathLst>
                <a:path w="169" h="100">
                  <a:moveTo>
                    <a:pt x="0" y="12"/>
                  </a:moveTo>
                  <a:lnTo>
                    <a:pt x="3" y="15"/>
                  </a:lnTo>
                  <a:lnTo>
                    <a:pt x="7" y="19"/>
                  </a:lnTo>
                  <a:lnTo>
                    <a:pt x="12" y="22"/>
                  </a:lnTo>
                  <a:lnTo>
                    <a:pt x="16" y="22"/>
                  </a:lnTo>
                  <a:lnTo>
                    <a:pt x="21" y="19"/>
                  </a:lnTo>
                  <a:lnTo>
                    <a:pt x="25" y="12"/>
                  </a:lnTo>
                  <a:lnTo>
                    <a:pt x="30" y="7"/>
                  </a:lnTo>
                  <a:lnTo>
                    <a:pt x="34" y="4"/>
                  </a:lnTo>
                  <a:lnTo>
                    <a:pt x="37" y="6"/>
                  </a:lnTo>
                  <a:lnTo>
                    <a:pt x="40" y="7"/>
                  </a:lnTo>
                  <a:lnTo>
                    <a:pt x="42" y="10"/>
                  </a:lnTo>
                  <a:lnTo>
                    <a:pt x="43" y="11"/>
                  </a:lnTo>
                  <a:lnTo>
                    <a:pt x="51" y="8"/>
                  </a:lnTo>
                  <a:lnTo>
                    <a:pt x="63" y="4"/>
                  </a:lnTo>
                  <a:lnTo>
                    <a:pt x="76" y="0"/>
                  </a:lnTo>
                  <a:lnTo>
                    <a:pt x="82" y="1"/>
                  </a:lnTo>
                  <a:lnTo>
                    <a:pt x="84" y="7"/>
                  </a:lnTo>
                  <a:lnTo>
                    <a:pt x="84" y="11"/>
                  </a:lnTo>
                  <a:lnTo>
                    <a:pt x="84" y="14"/>
                  </a:lnTo>
                  <a:lnTo>
                    <a:pt x="85" y="15"/>
                  </a:lnTo>
                  <a:lnTo>
                    <a:pt x="90" y="15"/>
                  </a:lnTo>
                  <a:lnTo>
                    <a:pt x="96" y="15"/>
                  </a:lnTo>
                  <a:lnTo>
                    <a:pt x="105" y="15"/>
                  </a:lnTo>
                  <a:lnTo>
                    <a:pt x="114" y="15"/>
                  </a:lnTo>
                  <a:lnTo>
                    <a:pt x="123" y="16"/>
                  </a:lnTo>
                  <a:lnTo>
                    <a:pt x="130" y="16"/>
                  </a:lnTo>
                  <a:lnTo>
                    <a:pt x="136" y="18"/>
                  </a:lnTo>
                  <a:lnTo>
                    <a:pt x="139" y="19"/>
                  </a:lnTo>
                  <a:lnTo>
                    <a:pt x="139" y="23"/>
                  </a:lnTo>
                  <a:lnTo>
                    <a:pt x="138" y="26"/>
                  </a:lnTo>
                  <a:lnTo>
                    <a:pt x="136" y="29"/>
                  </a:lnTo>
                  <a:lnTo>
                    <a:pt x="135" y="32"/>
                  </a:lnTo>
                  <a:lnTo>
                    <a:pt x="139" y="34"/>
                  </a:lnTo>
                  <a:lnTo>
                    <a:pt x="147" y="36"/>
                  </a:lnTo>
                  <a:lnTo>
                    <a:pt x="153" y="38"/>
                  </a:lnTo>
                  <a:lnTo>
                    <a:pt x="157" y="41"/>
                  </a:lnTo>
                  <a:lnTo>
                    <a:pt x="157" y="43"/>
                  </a:lnTo>
                  <a:lnTo>
                    <a:pt x="156" y="45"/>
                  </a:lnTo>
                  <a:lnTo>
                    <a:pt x="154" y="47"/>
                  </a:lnTo>
                  <a:lnTo>
                    <a:pt x="153" y="49"/>
                  </a:lnTo>
                  <a:lnTo>
                    <a:pt x="154" y="51"/>
                  </a:lnTo>
                  <a:lnTo>
                    <a:pt x="160" y="52"/>
                  </a:lnTo>
                  <a:lnTo>
                    <a:pt x="165" y="52"/>
                  </a:lnTo>
                  <a:lnTo>
                    <a:pt x="168" y="55"/>
                  </a:lnTo>
                  <a:lnTo>
                    <a:pt x="168" y="56"/>
                  </a:lnTo>
                  <a:lnTo>
                    <a:pt x="165" y="59"/>
                  </a:lnTo>
                  <a:lnTo>
                    <a:pt x="163" y="60"/>
                  </a:lnTo>
                  <a:lnTo>
                    <a:pt x="162" y="63"/>
                  </a:lnTo>
                  <a:lnTo>
                    <a:pt x="163" y="66"/>
                  </a:lnTo>
                  <a:lnTo>
                    <a:pt x="166" y="69"/>
                  </a:lnTo>
                  <a:lnTo>
                    <a:pt x="169" y="71"/>
                  </a:lnTo>
                  <a:lnTo>
                    <a:pt x="169" y="76"/>
                  </a:lnTo>
                  <a:lnTo>
                    <a:pt x="166" y="78"/>
                  </a:lnTo>
                  <a:lnTo>
                    <a:pt x="162" y="78"/>
                  </a:lnTo>
                  <a:lnTo>
                    <a:pt x="157" y="77"/>
                  </a:lnTo>
                  <a:lnTo>
                    <a:pt x="154" y="78"/>
                  </a:lnTo>
                  <a:lnTo>
                    <a:pt x="153" y="81"/>
                  </a:lnTo>
                  <a:lnTo>
                    <a:pt x="153" y="84"/>
                  </a:lnTo>
                  <a:lnTo>
                    <a:pt x="153" y="88"/>
                  </a:lnTo>
                  <a:lnTo>
                    <a:pt x="150" y="91"/>
                  </a:lnTo>
                  <a:lnTo>
                    <a:pt x="145" y="91"/>
                  </a:lnTo>
                  <a:lnTo>
                    <a:pt x="141" y="87"/>
                  </a:lnTo>
                  <a:lnTo>
                    <a:pt x="135" y="82"/>
                  </a:lnTo>
                  <a:lnTo>
                    <a:pt x="132" y="81"/>
                  </a:lnTo>
                  <a:lnTo>
                    <a:pt x="130" y="85"/>
                  </a:lnTo>
                  <a:lnTo>
                    <a:pt x="130" y="91"/>
                  </a:lnTo>
                  <a:lnTo>
                    <a:pt x="130" y="97"/>
                  </a:lnTo>
                  <a:lnTo>
                    <a:pt x="127" y="100"/>
                  </a:lnTo>
                  <a:lnTo>
                    <a:pt x="118" y="96"/>
                  </a:lnTo>
                  <a:lnTo>
                    <a:pt x="106" y="88"/>
                  </a:lnTo>
                  <a:lnTo>
                    <a:pt x="94" y="80"/>
                  </a:lnTo>
                  <a:lnTo>
                    <a:pt x="85" y="77"/>
                  </a:lnTo>
                  <a:lnTo>
                    <a:pt x="82" y="81"/>
                  </a:lnTo>
                  <a:lnTo>
                    <a:pt x="84" y="89"/>
                  </a:lnTo>
                  <a:lnTo>
                    <a:pt x="85" y="96"/>
                  </a:lnTo>
                  <a:lnTo>
                    <a:pt x="82" y="100"/>
                  </a:lnTo>
                  <a:lnTo>
                    <a:pt x="75" y="95"/>
                  </a:lnTo>
                  <a:lnTo>
                    <a:pt x="66" y="82"/>
                  </a:lnTo>
                  <a:lnTo>
                    <a:pt x="58" y="70"/>
                  </a:lnTo>
                  <a:lnTo>
                    <a:pt x="54" y="65"/>
                  </a:lnTo>
                  <a:lnTo>
                    <a:pt x="52" y="67"/>
                  </a:lnTo>
                  <a:lnTo>
                    <a:pt x="52" y="73"/>
                  </a:lnTo>
                  <a:lnTo>
                    <a:pt x="49" y="80"/>
                  </a:lnTo>
                  <a:lnTo>
                    <a:pt x="45" y="82"/>
                  </a:lnTo>
                  <a:lnTo>
                    <a:pt x="39" y="78"/>
                  </a:lnTo>
                  <a:lnTo>
                    <a:pt x="36" y="66"/>
                  </a:lnTo>
                  <a:lnTo>
                    <a:pt x="34" y="54"/>
                  </a:lnTo>
                  <a:lnTo>
                    <a:pt x="33" y="48"/>
                  </a:lnTo>
                  <a:lnTo>
                    <a:pt x="30" y="48"/>
                  </a:lnTo>
                  <a:lnTo>
                    <a:pt x="27" y="49"/>
                  </a:lnTo>
                  <a:lnTo>
                    <a:pt x="22" y="51"/>
                  </a:lnTo>
                  <a:lnTo>
                    <a:pt x="19" y="51"/>
                  </a:lnTo>
                  <a:lnTo>
                    <a:pt x="18" y="48"/>
                  </a:lnTo>
                  <a:lnTo>
                    <a:pt x="18" y="41"/>
                  </a:lnTo>
                  <a:lnTo>
                    <a:pt x="16" y="33"/>
                  </a:lnTo>
                  <a:lnTo>
                    <a:pt x="10" y="26"/>
                  </a:lnTo>
                  <a:lnTo>
                    <a:pt x="7" y="23"/>
                  </a:lnTo>
                  <a:lnTo>
                    <a:pt x="6" y="22"/>
                  </a:lnTo>
                  <a:lnTo>
                    <a:pt x="3" y="19"/>
                  </a:lnTo>
                  <a:lnTo>
                    <a:pt x="2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0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59"/>
            <p:cNvSpPr>
              <a:spLocks/>
            </p:cNvSpPr>
            <p:nvPr/>
          </p:nvSpPr>
          <p:spPr bwMode="auto">
            <a:xfrm>
              <a:off x="560" y="1064"/>
              <a:ext cx="75" cy="73"/>
            </a:xfrm>
            <a:custGeom>
              <a:avLst/>
              <a:gdLst/>
              <a:ahLst/>
              <a:cxnLst>
                <a:cxn ang="0">
                  <a:pos x="16" y="3"/>
                </a:cxn>
                <a:cxn ang="0">
                  <a:pos x="24" y="10"/>
                </a:cxn>
                <a:cxn ang="0">
                  <a:pos x="27" y="18"/>
                </a:cxn>
                <a:cxn ang="0">
                  <a:pos x="36" y="32"/>
                </a:cxn>
                <a:cxn ang="0">
                  <a:pos x="46" y="30"/>
                </a:cxn>
                <a:cxn ang="0">
                  <a:pos x="64" y="21"/>
                </a:cxn>
                <a:cxn ang="0">
                  <a:pos x="78" y="18"/>
                </a:cxn>
                <a:cxn ang="0">
                  <a:pos x="91" y="17"/>
                </a:cxn>
                <a:cxn ang="0">
                  <a:pos x="106" y="17"/>
                </a:cxn>
                <a:cxn ang="0">
                  <a:pos x="120" y="15"/>
                </a:cxn>
                <a:cxn ang="0">
                  <a:pos x="112" y="20"/>
                </a:cxn>
                <a:cxn ang="0">
                  <a:pos x="97" y="30"/>
                </a:cxn>
                <a:cxn ang="0">
                  <a:pos x="90" y="32"/>
                </a:cxn>
                <a:cxn ang="0">
                  <a:pos x="84" y="33"/>
                </a:cxn>
                <a:cxn ang="0">
                  <a:pos x="87" y="36"/>
                </a:cxn>
                <a:cxn ang="0">
                  <a:pos x="99" y="37"/>
                </a:cxn>
                <a:cxn ang="0">
                  <a:pos x="112" y="41"/>
                </a:cxn>
                <a:cxn ang="0">
                  <a:pos x="124" y="48"/>
                </a:cxn>
                <a:cxn ang="0">
                  <a:pos x="136" y="57"/>
                </a:cxn>
                <a:cxn ang="0">
                  <a:pos x="146" y="63"/>
                </a:cxn>
                <a:cxn ang="0">
                  <a:pos x="143" y="65"/>
                </a:cxn>
                <a:cxn ang="0">
                  <a:pos x="133" y="62"/>
                </a:cxn>
                <a:cxn ang="0">
                  <a:pos x="118" y="63"/>
                </a:cxn>
                <a:cxn ang="0">
                  <a:pos x="93" y="62"/>
                </a:cxn>
                <a:cxn ang="0">
                  <a:pos x="94" y="66"/>
                </a:cxn>
                <a:cxn ang="0">
                  <a:pos x="108" y="84"/>
                </a:cxn>
                <a:cxn ang="0">
                  <a:pos x="117" y="102"/>
                </a:cxn>
                <a:cxn ang="0">
                  <a:pos x="124" y="117"/>
                </a:cxn>
                <a:cxn ang="0">
                  <a:pos x="124" y="118"/>
                </a:cxn>
                <a:cxn ang="0">
                  <a:pos x="106" y="110"/>
                </a:cxn>
                <a:cxn ang="0">
                  <a:pos x="87" y="99"/>
                </a:cxn>
                <a:cxn ang="0">
                  <a:pos x="69" y="83"/>
                </a:cxn>
                <a:cxn ang="0">
                  <a:pos x="61" y="74"/>
                </a:cxn>
                <a:cxn ang="0">
                  <a:pos x="63" y="80"/>
                </a:cxn>
                <a:cxn ang="0">
                  <a:pos x="67" y="99"/>
                </a:cxn>
                <a:cxn ang="0">
                  <a:pos x="60" y="131"/>
                </a:cxn>
                <a:cxn ang="0">
                  <a:pos x="52" y="121"/>
                </a:cxn>
                <a:cxn ang="0">
                  <a:pos x="36" y="83"/>
                </a:cxn>
                <a:cxn ang="0">
                  <a:pos x="37" y="66"/>
                </a:cxn>
                <a:cxn ang="0">
                  <a:pos x="34" y="68"/>
                </a:cxn>
                <a:cxn ang="0">
                  <a:pos x="30" y="77"/>
                </a:cxn>
                <a:cxn ang="0">
                  <a:pos x="13" y="87"/>
                </a:cxn>
                <a:cxn ang="0">
                  <a:pos x="4" y="88"/>
                </a:cxn>
                <a:cxn ang="0">
                  <a:pos x="9" y="74"/>
                </a:cxn>
                <a:cxn ang="0">
                  <a:pos x="16" y="57"/>
                </a:cxn>
                <a:cxn ang="0">
                  <a:pos x="31" y="43"/>
                </a:cxn>
                <a:cxn ang="0">
                  <a:pos x="36" y="35"/>
                </a:cxn>
                <a:cxn ang="0">
                  <a:pos x="27" y="21"/>
                </a:cxn>
                <a:cxn ang="0">
                  <a:pos x="21" y="10"/>
                </a:cxn>
                <a:cxn ang="0">
                  <a:pos x="15" y="3"/>
                </a:cxn>
                <a:cxn ang="0">
                  <a:pos x="15" y="0"/>
                </a:cxn>
              </a:cxnLst>
              <a:rect l="0" t="0" r="r" b="b"/>
              <a:pathLst>
                <a:path w="149" h="147">
                  <a:moveTo>
                    <a:pt x="15" y="0"/>
                  </a:moveTo>
                  <a:lnTo>
                    <a:pt x="16" y="3"/>
                  </a:lnTo>
                  <a:lnTo>
                    <a:pt x="21" y="6"/>
                  </a:lnTo>
                  <a:lnTo>
                    <a:pt x="24" y="10"/>
                  </a:lnTo>
                  <a:lnTo>
                    <a:pt x="25" y="14"/>
                  </a:lnTo>
                  <a:lnTo>
                    <a:pt x="27" y="18"/>
                  </a:lnTo>
                  <a:lnTo>
                    <a:pt x="31" y="25"/>
                  </a:lnTo>
                  <a:lnTo>
                    <a:pt x="36" y="32"/>
                  </a:lnTo>
                  <a:lnTo>
                    <a:pt x="42" y="35"/>
                  </a:lnTo>
                  <a:lnTo>
                    <a:pt x="46" y="30"/>
                  </a:lnTo>
                  <a:lnTo>
                    <a:pt x="55" y="26"/>
                  </a:lnTo>
                  <a:lnTo>
                    <a:pt x="64" y="21"/>
                  </a:lnTo>
                  <a:lnTo>
                    <a:pt x="73" y="18"/>
                  </a:lnTo>
                  <a:lnTo>
                    <a:pt x="78" y="18"/>
                  </a:lnTo>
                  <a:lnTo>
                    <a:pt x="84" y="17"/>
                  </a:lnTo>
                  <a:lnTo>
                    <a:pt x="91" y="17"/>
                  </a:lnTo>
                  <a:lnTo>
                    <a:pt x="99" y="17"/>
                  </a:lnTo>
                  <a:lnTo>
                    <a:pt x="106" y="17"/>
                  </a:lnTo>
                  <a:lnTo>
                    <a:pt x="114" y="15"/>
                  </a:lnTo>
                  <a:lnTo>
                    <a:pt x="120" y="15"/>
                  </a:lnTo>
                  <a:lnTo>
                    <a:pt x="123" y="14"/>
                  </a:lnTo>
                  <a:lnTo>
                    <a:pt x="112" y="20"/>
                  </a:lnTo>
                  <a:lnTo>
                    <a:pt x="103" y="25"/>
                  </a:lnTo>
                  <a:lnTo>
                    <a:pt x="97" y="30"/>
                  </a:lnTo>
                  <a:lnTo>
                    <a:pt x="93" y="32"/>
                  </a:lnTo>
                  <a:lnTo>
                    <a:pt x="90" y="32"/>
                  </a:lnTo>
                  <a:lnTo>
                    <a:pt x="87" y="33"/>
                  </a:lnTo>
                  <a:lnTo>
                    <a:pt x="84" y="33"/>
                  </a:lnTo>
                  <a:lnTo>
                    <a:pt x="81" y="35"/>
                  </a:lnTo>
                  <a:lnTo>
                    <a:pt x="87" y="36"/>
                  </a:lnTo>
                  <a:lnTo>
                    <a:pt x="93" y="36"/>
                  </a:lnTo>
                  <a:lnTo>
                    <a:pt x="99" y="37"/>
                  </a:lnTo>
                  <a:lnTo>
                    <a:pt x="105" y="40"/>
                  </a:lnTo>
                  <a:lnTo>
                    <a:pt x="112" y="41"/>
                  </a:lnTo>
                  <a:lnTo>
                    <a:pt x="118" y="44"/>
                  </a:lnTo>
                  <a:lnTo>
                    <a:pt x="124" y="48"/>
                  </a:lnTo>
                  <a:lnTo>
                    <a:pt x="130" y="54"/>
                  </a:lnTo>
                  <a:lnTo>
                    <a:pt x="136" y="57"/>
                  </a:lnTo>
                  <a:lnTo>
                    <a:pt x="142" y="61"/>
                  </a:lnTo>
                  <a:lnTo>
                    <a:pt x="146" y="63"/>
                  </a:lnTo>
                  <a:lnTo>
                    <a:pt x="149" y="68"/>
                  </a:lnTo>
                  <a:lnTo>
                    <a:pt x="143" y="65"/>
                  </a:lnTo>
                  <a:lnTo>
                    <a:pt x="139" y="63"/>
                  </a:lnTo>
                  <a:lnTo>
                    <a:pt x="133" y="62"/>
                  </a:lnTo>
                  <a:lnTo>
                    <a:pt x="127" y="62"/>
                  </a:lnTo>
                  <a:lnTo>
                    <a:pt x="118" y="63"/>
                  </a:lnTo>
                  <a:lnTo>
                    <a:pt x="106" y="63"/>
                  </a:lnTo>
                  <a:lnTo>
                    <a:pt x="93" y="62"/>
                  </a:lnTo>
                  <a:lnTo>
                    <a:pt x="84" y="58"/>
                  </a:lnTo>
                  <a:lnTo>
                    <a:pt x="94" y="66"/>
                  </a:lnTo>
                  <a:lnTo>
                    <a:pt x="102" y="76"/>
                  </a:lnTo>
                  <a:lnTo>
                    <a:pt x="108" y="84"/>
                  </a:lnTo>
                  <a:lnTo>
                    <a:pt x="112" y="94"/>
                  </a:lnTo>
                  <a:lnTo>
                    <a:pt x="117" y="102"/>
                  </a:lnTo>
                  <a:lnTo>
                    <a:pt x="120" y="110"/>
                  </a:lnTo>
                  <a:lnTo>
                    <a:pt x="124" y="117"/>
                  </a:lnTo>
                  <a:lnTo>
                    <a:pt x="130" y="122"/>
                  </a:lnTo>
                  <a:lnTo>
                    <a:pt x="124" y="118"/>
                  </a:lnTo>
                  <a:lnTo>
                    <a:pt x="115" y="114"/>
                  </a:lnTo>
                  <a:lnTo>
                    <a:pt x="106" y="110"/>
                  </a:lnTo>
                  <a:lnTo>
                    <a:pt x="96" y="105"/>
                  </a:lnTo>
                  <a:lnTo>
                    <a:pt x="87" y="99"/>
                  </a:lnTo>
                  <a:lnTo>
                    <a:pt x="76" y="92"/>
                  </a:lnTo>
                  <a:lnTo>
                    <a:pt x="69" y="83"/>
                  </a:lnTo>
                  <a:lnTo>
                    <a:pt x="63" y="72"/>
                  </a:lnTo>
                  <a:lnTo>
                    <a:pt x="61" y="74"/>
                  </a:lnTo>
                  <a:lnTo>
                    <a:pt x="61" y="76"/>
                  </a:lnTo>
                  <a:lnTo>
                    <a:pt x="63" y="80"/>
                  </a:lnTo>
                  <a:lnTo>
                    <a:pt x="64" y="84"/>
                  </a:lnTo>
                  <a:lnTo>
                    <a:pt x="67" y="99"/>
                  </a:lnTo>
                  <a:lnTo>
                    <a:pt x="64" y="114"/>
                  </a:lnTo>
                  <a:lnTo>
                    <a:pt x="60" y="131"/>
                  </a:lnTo>
                  <a:lnTo>
                    <a:pt x="58" y="147"/>
                  </a:lnTo>
                  <a:lnTo>
                    <a:pt x="52" y="121"/>
                  </a:lnTo>
                  <a:lnTo>
                    <a:pt x="42" y="101"/>
                  </a:lnTo>
                  <a:lnTo>
                    <a:pt x="36" y="83"/>
                  </a:lnTo>
                  <a:lnTo>
                    <a:pt x="37" y="69"/>
                  </a:lnTo>
                  <a:lnTo>
                    <a:pt x="37" y="66"/>
                  </a:lnTo>
                  <a:lnTo>
                    <a:pt x="36" y="66"/>
                  </a:lnTo>
                  <a:lnTo>
                    <a:pt x="34" y="68"/>
                  </a:lnTo>
                  <a:lnTo>
                    <a:pt x="33" y="70"/>
                  </a:lnTo>
                  <a:lnTo>
                    <a:pt x="30" y="77"/>
                  </a:lnTo>
                  <a:lnTo>
                    <a:pt x="24" y="83"/>
                  </a:lnTo>
                  <a:lnTo>
                    <a:pt x="13" y="87"/>
                  </a:lnTo>
                  <a:lnTo>
                    <a:pt x="0" y="95"/>
                  </a:lnTo>
                  <a:lnTo>
                    <a:pt x="4" y="88"/>
                  </a:lnTo>
                  <a:lnTo>
                    <a:pt x="7" y="81"/>
                  </a:lnTo>
                  <a:lnTo>
                    <a:pt x="9" y="74"/>
                  </a:lnTo>
                  <a:lnTo>
                    <a:pt x="12" y="66"/>
                  </a:lnTo>
                  <a:lnTo>
                    <a:pt x="16" y="57"/>
                  </a:lnTo>
                  <a:lnTo>
                    <a:pt x="24" y="48"/>
                  </a:lnTo>
                  <a:lnTo>
                    <a:pt x="31" y="43"/>
                  </a:lnTo>
                  <a:lnTo>
                    <a:pt x="39" y="39"/>
                  </a:lnTo>
                  <a:lnTo>
                    <a:pt x="36" y="35"/>
                  </a:lnTo>
                  <a:lnTo>
                    <a:pt x="31" y="28"/>
                  </a:lnTo>
                  <a:lnTo>
                    <a:pt x="27" y="21"/>
                  </a:lnTo>
                  <a:lnTo>
                    <a:pt x="24" y="15"/>
                  </a:lnTo>
                  <a:lnTo>
                    <a:pt x="21" y="10"/>
                  </a:lnTo>
                  <a:lnTo>
                    <a:pt x="18" y="6"/>
                  </a:lnTo>
                  <a:lnTo>
                    <a:pt x="15" y="3"/>
                  </a:lnTo>
                  <a:lnTo>
                    <a:pt x="13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60"/>
            <p:cNvSpPr>
              <a:spLocks/>
            </p:cNvSpPr>
            <p:nvPr/>
          </p:nvSpPr>
          <p:spPr bwMode="auto">
            <a:xfrm>
              <a:off x="593" y="631"/>
              <a:ext cx="80" cy="112"/>
            </a:xfrm>
            <a:custGeom>
              <a:avLst/>
              <a:gdLst/>
              <a:ahLst/>
              <a:cxnLst>
                <a:cxn ang="0">
                  <a:pos x="27" y="31"/>
                </a:cxn>
                <a:cxn ang="0">
                  <a:pos x="32" y="39"/>
                </a:cxn>
                <a:cxn ang="0">
                  <a:pos x="35" y="49"/>
                </a:cxn>
                <a:cxn ang="0">
                  <a:pos x="44" y="64"/>
                </a:cxn>
                <a:cxn ang="0">
                  <a:pos x="56" y="59"/>
                </a:cxn>
                <a:cxn ang="0">
                  <a:pos x="73" y="38"/>
                </a:cxn>
                <a:cxn ang="0">
                  <a:pos x="88" y="27"/>
                </a:cxn>
                <a:cxn ang="0">
                  <a:pos x="103" y="20"/>
                </a:cxn>
                <a:cxn ang="0">
                  <a:pos x="120" y="11"/>
                </a:cxn>
                <a:cxn ang="0">
                  <a:pos x="132" y="3"/>
                </a:cxn>
                <a:cxn ang="0">
                  <a:pos x="126" y="13"/>
                </a:cxn>
                <a:cxn ang="0">
                  <a:pos x="108" y="36"/>
                </a:cxn>
                <a:cxn ang="0">
                  <a:pos x="99" y="42"/>
                </a:cxn>
                <a:cxn ang="0">
                  <a:pos x="93" y="46"/>
                </a:cxn>
                <a:cxn ang="0">
                  <a:pos x="97" y="47"/>
                </a:cxn>
                <a:cxn ang="0">
                  <a:pos x="109" y="46"/>
                </a:cxn>
                <a:cxn ang="0">
                  <a:pos x="123" y="47"/>
                </a:cxn>
                <a:cxn ang="0">
                  <a:pos x="135" y="51"/>
                </a:cxn>
                <a:cxn ang="0">
                  <a:pos x="147" y="58"/>
                </a:cxn>
                <a:cxn ang="0">
                  <a:pos x="157" y="65"/>
                </a:cxn>
                <a:cxn ang="0">
                  <a:pos x="156" y="68"/>
                </a:cxn>
                <a:cxn ang="0">
                  <a:pos x="144" y="68"/>
                </a:cxn>
                <a:cxn ang="0">
                  <a:pos x="135" y="70"/>
                </a:cxn>
                <a:cxn ang="0">
                  <a:pos x="123" y="77"/>
                </a:cxn>
                <a:cxn ang="0">
                  <a:pos x="109" y="83"/>
                </a:cxn>
                <a:cxn ang="0">
                  <a:pos x="97" y="84"/>
                </a:cxn>
                <a:cxn ang="0">
                  <a:pos x="109" y="101"/>
                </a:cxn>
                <a:cxn ang="0">
                  <a:pos x="126" y="143"/>
                </a:cxn>
                <a:cxn ang="0">
                  <a:pos x="129" y="154"/>
                </a:cxn>
                <a:cxn ang="0">
                  <a:pos x="112" y="149"/>
                </a:cxn>
                <a:cxn ang="0">
                  <a:pos x="91" y="142"/>
                </a:cxn>
                <a:cxn ang="0">
                  <a:pos x="75" y="125"/>
                </a:cxn>
                <a:cxn ang="0">
                  <a:pos x="67" y="116"/>
                </a:cxn>
                <a:cxn ang="0">
                  <a:pos x="67" y="124"/>
                </a:cxn>
                <a:cxn ang="0">
                  <a:pos x="72" y="150"/>
                </a:cxn>
                <a:cxn ang="0">
                  <a:pos x="62" y="201"/>
                </a:cxn>
                <a:cxn ang="0">
                  <a:pos x="54" y="190"/>
                </a:cxn>
                <a:cxn ang="0">
                  <a:pos x="39" y="140"/>
                </a:cxn>
                <a:cxn ang="0">
                  <a:pos x="42" y="116"/>
                </a:cxn>
                <a:cxn ang="0">
                  <a:pos x="39" y="119"/>
                </a:cxn>
                <a:cxn ang="0">
                  <a:pos x="33" y="135"/>
                </a:cxn>
                <a:cxn ang="0">
                  <a:pos x="15" y="156"/>
                </a:cxn>
                <a:cxn ang="0">
                  <a:pos x="6" y="162"/>
                </a:cxn>
                <a:cxn ang="0">
                  <a:pos x="12" y="140"/>
                </a:cxn>
                <a:cxn ang="0">
                  <a:pos x="21" y="110"/>
                </a:cxn>
                <a:cxn ang="0">
                  <a:pos x="39" y="83"/>
                </a:cxn>
                <a:cxn ang="0">
                  <a:pos x="44" y="69"/>
                </a:cxn>
                <a:cxn ang="0">
                  <a:pos x="35" y="53"/>
                </a:cxn>
                <a:cxn ang="0">
                  <a:pos x="30" y="40"/>
                </a:cxn>
                <a:cxn ang="0">
                  <a:pos x="24" y="32"/>
                </a:cxn>
                <a:cxn ang="0">
                  <a:pos x="24" y="28"/>
                </a:cxn>
              </a:cxnLst>
              <a:rect l="0" t="0" r="r" b="b"/>
              <a:pathLst>
                <a:path w="160" h="224">
                  <a:moveTo>
                    <a:pt x="24" y="28"/>
                  </a:moveTo>
                  <a:lnTo>
                    <a:pt x="27" y="31"/>
                  </a:lnTo>
                  <a:lnTo>
                    <a:pt x="29" y="35"/>
                  </a:lnTo>
                  <a:lnTo>
                    <a:pt x="32" y="39"/>
                  </a:lnTo>
                  <a:lnTo>
                    <a:pt x="33" y="43"/>
                  </a:lnTo>
                  <a:lnTo>
                    <a:pt x="35" y="49"/>
                  </a:lnTo>
                  <a:lnTo>
                    <a:pt x="39" y="57"/>
                  </a:lnTo>
                  <a:lnTo>
                    <a:pt x="44" y="64"/>
                  </a:lnTo>
                  <a:lnTo>
                    <a:pt x="50" y="66"/>
                  </a:lnTo>
                  <a:lnTo>
                    <a:pt x="56" y="59"/>
                  </a:lnTo>
                  <a:lnTo>
                    <a:pt x="63" y="49"/>
                  </a:lnTo>
                  <a:lnTo>
                    <a:pt x="73" y="38"/>
                  </a:lnTo>
                  <a:lnTo>
                    <a:pt x="84" y="29"/>
                  </a:lnTo>
                  <a:lnTo>
                    <a:pt x="88" y="27"/>
                  </a:lnTo>
                  <a:lnTo>
                    <a:pt x="94" y="24"/>
                  </a:lnTo>
                  <a:lnTo>
                    <a:pt x="103" y="20"/>
                  </a:lnTo>
                  <a:lnTo>
                    <a:pt x="111" y="16"/>
                  </a:lnTo>
                  <a:lnTo>
                    <a:pt x="120" y="11"/>
                  </a:lnTo>
                  <a:lnTo>
                    <a:pt x="126" y="7"/>
                  </a:lnTo>
                  <a:lnTo>
                    <a:pt x="132" y="3"/>
                  </a:lnTo>
                  <a:lnTo>
                    <a:pt x="135" y="0"/>
                  </a:lnTo>
                  <a:lnTo>
                    <a:pt x="126" y="13"/>
                  </a:lnTo>
                  <a:lnTo>
                    <a:pt x="115" y="25"/>
                  </a:lnTo>
                  <a:lnTo>
                    <a:pt x="108" y="36"/>
                  </a:lnTo>
                  <a:lnTo>
                    <a:pt x="102" y="40"/>
                  </a:lnTo>
                  <a:lnTo>
                    <a:pt x="99" y="42"/>
                  </a:lnTo>
                  <a:lnTo>
                    <a:pt x="96" y="44"/>
                  </a:lnTo>
                  <a:lnTo>
                    <a:pt x="93" y="46"/>
                  </a:lnTo>
                  <a:lnTo>
                    <a:pt x="91" y="49"/>
                  </a:lnTo>
                  <a:lnTo>
                    <a:pt x="97" y="47"/>
                  </a:lnTo>
                  <a:lnTo>
                    <a:pt x="103" y="47"/>
                  </a:lnTo>
                  <a:lnTo>
                    <a:pt x="109" y="46"/>
                  </a:lnTo>
                  <a:lnTo>
                    <a:pt x="117" y="46"/>
                  </a:lnTo>
                  <a:lnTo>
                    <a:pt x="123" y="47"/>
                  </a:lnTo>
                  <a:lnTo>
                    <a:pt x="129" y="49"/>
                  </a:lnTo>
                  <a:lnTo>
                    <a:pt x="135" y="51"/>
                  </a:lnTo>
                  <a:lnTo>
                    <a:pt x="141" y="57"/>
                  </a:lnTo>
                  <a:lnTo>
                    <a:pt x="147" y="58"/>
                  </a:lnTo>
                  <a:lnTo>
                    <a:pt x="153" y="61"/>
                  </a:lnTo>
                  <a:lnTo>
                    <a:pt x="157" y="65"/>
                  </a:lnTo>
                  <a:lnTo>
                    <a:pt x="160" y="69"/>
                  </a:lnTo>
                  <a:lnTo>
                    <a:pt x="156" y="68"/>
                  </a:lnTo>
                  <a:lnTo>
                    <a:pt x="150" y="66"/>
                  </a:lnTo>
                  <a:lnTo>
                    <a:pt x="144" y="68"/>
                  </a:lnTo>
                  <a:lnTo>
                    <a:pt x="138" y="69"/>
                  </a:lnTo>
                  <a:lnTo>
                    <a:pt x="135" y="70"/>
                  </a:lnTo>
                  <a:lnTo>
                    <a:pt x="129" y="75"/>
                  </a:lnTo>
                  <a:lnTo>
                    <a:pt x="123" y="77"/>
                  </a:lnTo>
                  <a:lnTo>
                    <a:pt x="115" y="80"/>
                  </a:lnTo>
                  <a:lnTo>
                    <a:pt x="109" y="83"/>
                  </a:lnTo>
                  <a:lnTo>
                    <a:pt x="103" y="84"/>
                  </a:lnTo>
                  <a:lnTo>
                    <a:pt x="97" y="84"/>
                  </a:lnTo>
                  <a:lnTo>
                    <a:pt x="93" y="83"/>
                  </a:lnTo>
                  <a:lnTo>
                    <a:pt x="109" y="101"/>
                  </a:lnTo>
                  <a:lnTo>
                    <a:pt x="120" y="121"/>
                  </a:lnTo>
                  <a:lnTo>
                    <a:pt x="126" y="143"/>
                  </a:lnTo>
                  <a:lnTo>
                    <a:pt x="135" y="157"/>
                  </a:lnTo>
                  <a:lnTo>
                    <a:pt x="129" y="154"/>
                  </a:lnTo>
                  <a:lnTo>
                    <a:pt x="121" y="151"/>
                  </a:lnTo>
                  <a:lnTo>
                    <a:pt x="112" y="149"/>
                  </a:lnTo>
                  <a:lnTo>
                    <a:pt x="102" y="146"/>
                  </a:lnTo>
                  <a:lnTo>
                    <a:pt x="91" y="142"/>
                  </a:lnTo>
                  <a:lnTo>
                    <a:pt x="82" y="136"/>
                  </a:lnTo>
                  <a:lnTo>
                    <a:pt x="75" y="125"/>
                  </a:lnTo>
                  <a:lnTo>
                    <a:pt x="69" y="112"/>
                  </a:lnTo>
                  <a:lnTo>
                    <a:pt x="67" y="116"/>
                  </a:lnTo>
                  <a:lnTo>
                    <a:pt x="67" y="120"/>
                  </a:lnTo>
                  <a:lnTo>
                    <a:pt x="67" y="124"/>
                  </a:lnTo>
                  <a:lnTo>
                    <a:pt x="70" y="130"/>
                  </a:lnTo>
                  <a:lnTo>
                    <a:pt x="72" y="150"/>
                  </a:lnTo>
                  <a:lnTo>
                    <a:pt x="67" y="175"/>
                  </a:lnTo>
                  <a:lnTo>
                    <a:pt x="62" y="201"/>
                  </a:lnTo>
                  <a:lnTo>
                    <a:pt x="59" y="224"/>
                  </a:lnTo>
                  <a:lnTo>
                    <a:pt x="54" y="190"/>
                  </a:lnTo>
                  <a:lnTo>
                    <a:pt x="45" y="162"/>
                  </a:lnTo>
                  <a:lnTo>
                    <a:pt x="39" y="140"/>
                  </a:lnTo>
                  <a:lnTo>
                    <a:pt x="42" y="119"/>
                  </a:lnTo>
                  <a:lnTo>
                    <a:pt x="42" y="116"/>
                  </a:lnTo>
                  <a:lnTo>
                    <a:pt x="41" y="116"/>
                  </a:lnTo>
                  <a:lnTo>
                    <a:pt x="39" y="119"/>
                  </a:lnTo>
                  <a:lnTo>
                    <a:pt x="38" y="123"/>
                  </a:lnTo>
                  <a:lnTo>
                    <a:pt x="33" y="135"/>
                  </a:lnTo>
                  <a:lnTo>
                    <a:pt x="26" y="145"/>
                  </a:lnTo>
                  <a:lnTo>
                    <a:pt x="15" y="156"/>
                  </a:lnTo>
                  <a:lnTo>
                    <a:pt x="0" y="173"/>
                  </a:lnTo>
                  <a:lnTo>
                    <a:pt x="6" y="162"/>
                  </a:lnTo>
                  <a:lnTo>
                    <a:pt x="11" y="151"/>
                  </a:lnTo>
                  <a:lnTo>
                    <a:pt x="12" y="140"/>
                  </a:lnTo>
                  <a:lnTo>
                    <a:pt x="15" y="127"/>
                  </a:lnTo>
                  <a:lnTo>
                    <a:pt x="21" y="110"/>
                  </a:lnTo>
                  <a:lnTo>
                    <a:pt x="29" y="95"/>
                  </a:lnTo>
                  <a:lnTo>
                    <a:pt x="39" y="83"/>
                  </a:lnTo>
                  <a:lnTo>
                    <a:pt x="47" y="75"/>
                  </a:lnTo>
                  <a:lnTo>
                    <a:pt x="44" y="69"/>
                  </a:lnTo>
                  <a:lnTo>
                    <a:pt x="39" y="61"/>
                  </a:lnTo>
                  <a:lnTo>
                    <a:pt x="35" y="53"/>
                  </a:lnTo>
                  <a:lnTo>
                    <a:pt x="32" y="46"/>
                  </a:lnTo>
                  <a:lnTo>
                    <a:pt x="30" y="40"/>
                  </a:lnTo>
                  <a:lnTo>
                    <a:pt x="27" y="36"/>
                  </a:lnTo>
                  <a:lnTo>
                    <a:pt x="24" y="32"/>
                  </a:lnTo>
                  <a:lnTo>
                    <a:pt x="23" y="31"/>
                  </a:lnTo>
                  <a:lnTo>
                    <a:pt x="24" y="28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62"/>
            <p:cNvSpPr>
              <a:spLocks/>
            </p:cNvSpPr>
            <p:nvPr/>
          </p:nvSpPr>
          <p:spPr bwMode="auto">
            <a:xfrm>
              <a:off x="783" y="622"/>
              <a:ext cx="79" cy="40"/>
            </a:xfrm>
            <a:custGeom>
              <a:avLst/>
              <a:gdLst/>
              <a:ahLst/>
              <a:cxnLst>
                <a:cxn ang="0">
                  <a:pos x="132" y="52"/>
                </a:cxn>
                <a:cxn ang="0">
                  <a:pos x="119" y="48"/>
                </a:cxn>
                <a:cxn ang="0">
                  <a:pos x="122" y="44"/>
                </a:cxn>
                <a:cxn ang="0">
                  <a:pos x="143" y="35"/>
                </a:cxn>
                <a:cxn ang="0">
                  <a:pos x="149" y="30"/>
                </a:cxn>
                <a:cxn ang="0">
                  <a:pos x="156" y="24"/>
                </a:cxn>
                <a:cxn ang="0">
                  <a:pos x="153" y="20"/>
                </a:cxn>
                <a:cxn ang="0">
                  <a:pos x="147" y="13"/>
                </a:cxn>
                <a:cxn ang="0">
                  <a:pos x="143" y="11"/>
                </a:cxn>
                <a:cxn ang="0">
                  <a:pos x="131" y="16"/>
                </a:cxn>
                <a:cxn ang="0">
                  <a:pos x="122" y="16"/>
                </a:cxn>
                <a:cxn ang="0">
                  <a:pos x="117" y="9"/>
                </a:cxn>
                <a:cxn ang="0">
                  <a:pos x="107" y="5"/>
                </a:cxn>
                <a:cxn ang="0">
                  <a:pos x="95" y="1"/>
                </a:cxn>
                <a:cxn ang="0">
                  <a:pos x="87" y="5"/>
                </a:cxn>
                <a:cxn ang="0">
                  <a:pos x="83" y="16"/>
                </a:cxn>
                <a:cxn ang="0">
                  <a:pos x="74" y="19"/>
                </a:cxn>
                <a:cxn ang="0">
                  <a:pos x="54" y="16"/>
                </a:cxn>
                <a:cxn ang="0">
                  <a:pos x="44" y="15"/>
                </a:cxn>
                <a:cxn ang="0">
                  <a:pos x="35" y="17"/>
                </a:cxn>
                <a:cxn ang="0">
                  <a:pos x="21" y="19"/>
                </a:cxn>
                <a:cxn ang="0">
                  <a:pos x="6" y="17"/>
                </a:cxn>
                <a:cxn ang="0">
                  <a:pos x="9" y="23"/>
                </a:cxn>
                <a:cxn ang="0">
                  <a:pos x="20" y="34"/>
                </a:cxn>
                <a:cxn ang="0">
                  <a:pos x="24" y="41"/>
                </a:cxn>
                <a:cxn ang="0">
                  <a:pos x="45" y="44"/>
                </a:cxn>
                <a:cxn ang="0">
                  <a:pos x="48" y="46"/>
                </a:cxn>
                <a:cxn ang="0">
                  <a:pos x="35" y="49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26" y="61"/>
                </a:cxn>
                <a:cxn ang="0">
                  <a:pos x="38" y="64"/>
                </a:cxn>
                <a:cxn ang="0">
                  <a:pos x="47" y="64"/>
                </a:cxn>
                <a:cxn ang="0">
                  <a:pos x="60" y="64"/>
                </a:cxn>
                <a:cxn ang="0">
                  <a:pos x="65" y="68"/>
                </a:cxn>
                <a:cxn ang="0">
                  <a:pos x="65" y="76"/>
                </a:cxn>
                <a:cxn ang="0">
                  <a:pos x="71" y="76"/>
                </a:cxn>
                <a:cxn ang="0">
                  <a:pos x="86" y="71"/>
                </a:cxn>
                <a:cxn ang="0">
                  <a:pos x="93" y="70"/>
                </a:cxn>
                <a:cxn ang="0">
                  <a:pos x="95" y="72"/>
                </a:cxn>
                <a:cxn ang="0">
                  <a:pos x="101" y="70"/>
                </a:cxn>
                <a:cxn ang="0">
                  <a:pos x="108" y="56"/>
                </a:cxn>
                <a:cxn ang="0">
                  <a:pos x="114" y="50"/>
                </a:cxn>
                <a:cxn ang="0">
                  <a:pos x="129" y="53"/>
                </a:cxn>
                <a:cxn ang="0">
                  <a:pos x="138" y="53"/>
                </a:cxn>
              </a:cxnLst>
              <a:rect l="0" t="0" r="r" b="b"/>
              <a:pathLst>
                <a:path w="159" h="79">
                  <a:moveTo>
                    <a:pt x="138" y="53"/>
                  </a:moveTo>
                  <a:lnTo>
                    <a:pt x="132" y="52"/>
                  </a:lnTo>
                  <a:lnTo>
                    <a:pt x="125" y="49"/>
                  </a:lnTo>
                  <a:lnTo>
                    <a:pt x="119" y="48"/>
                  </a:lnTo>
                  <a:lnTo>
                    <a:pt x="116" y="46"/>
                  </a:lnTo>
                  <a:lnTo>
                    <a:pt x="122" y="44"/>
                  </a:lnTo>
                  <a:lnTo>
                    <a:pt x="132" y="39"/>
                  </a:lnTo>
                  <a:lnTo>
                    <a:pt x="143" y="35"/>
                  </a:lnTo>
                  <a:lnTo>
                    <a:pt x="150" y="33"/>
                  </a:lnTo>
                  <a:lnTo>
                    <a:pt x="149" y="30"/>
                  </a:lnTo>
                  <a:lnTo>
                    <a:pt x="152" y="27"/>
                  </a:lnTo>
                  <a:lnTo>
                    <a:pt x="156" y="24"/>
                  </a:lnTo>
                  <a:lnTo>
                    <a:pt x="159" y="22"/>
                  </a:lnTo>
                  <a:lnTo>
                    <a:pt x="153" y="20"/>
                  </a:lnTo>
                  <a:lnTo>
                    <a:pt x="149" y="17"/>
                  </a:lnTo>
                  <a:lnTo>
                    <a:pt x="147" y="13"/>
                  </a:lnTo>
                  <a:lnTo>
                    <a:pt x="147" y="9"/>
                  </a:lnTo>
                  <a:lnTo>
                    <a:pt x="143" y="11"/>
                  </a:lnTo>
                  <a:lnTo>
                    <a:pt x="137" y="13"/>
                  </a:lnTo>
                  <a:lnTo>
                    <a:pt x="131" y="16"/>
                  </a:lnTo>
                  <a:lnTo>
                    <a:pt x="126" y="17"/>
                  </a:lnTo>
                  <a:lnTo>
                    <a:pt x="122" y="16"/>
                  </a:lnTo>
                  <a:lnTo>
                    <a:pt x="120" y="13"/>
                  </a:lnTo>
                  <a:lnTo>
                    <a:pt x="117" y="9"/>
                  </a:lnTo>
                  <a:lnTo>
                    <a:pt x="113" y="6"/>
                  </a:lnTo>
                  <a:lnTo>
                    <a:pt x="107" y="5"/>
                  </a:lnTo>
                  <a:lnTo>
                    <a:pt x="101" y="2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7" y="5"/>
                  </a:lnTo>
                  <a:lnTo>
                    <a:pt x="84" y="11"/>
                  </a:lnTo>
                  <a:lnTo>
                    <a:pt x="83" y="16"/>
                  </a:lnTo>
                  <a:lnTo>
                    <a:pt x="80" y="19"/>
                  </a:lnTo>
                  <a:lnTo>
                    <a:pt x="74" y="19"/>
                  </a:lnTo>
                  <a:lnTo>
                    <a:pt x="65" y="17"/>
                  </a:lnTo>
                  <a:lnTo>
                    <a:pt x="54" y="16"/>
                  </a:lnTo>
                  <a:lnTo>
                    <a:pt x="47" y="13"/>
                  </a:lnTo>
                  <a:lnTo>
                    <a:pt x="44" y="15"/>
                  </a:lnTo>
                  <a:lnTo>
                    <a:pt x="39" y="16"/>
                  </a:lnTo>
                  <a:lnTo>
                    <a:pt x="35" y="17"/>
                  </a:lnTo>
                  <a:lnTo>
                    <a:pt x="29" y="17"/>
                  </a:lnTo>
                  <a:lnTo>
                    <a:pt x="21" y="19"/>
                  </a:lnTo>
                  <a:lnTo>
                    <a:pt x="14" y="19"/>
                  </a:lnTo>
                  <a:lnTo>
                    <a:pt x="6" y="17"/>
                  </a:lnTo>
                  <a:lnTo>
                    <a:pt x="0" y="17"/>
                  </a:lnTo>
                  <a:lnTo>
                    <a:pt x="9" y="23"/>
                  </a:lnTo>
                  <a:lnTo>
                    <a:pt x="17" y="30"/>
                  </a:lnTo>
                  <a:lnTo>
                    <a:pt x="20" y="34"/>
                  </a:lnTo>
                  <a:lnTo>
                    <a:pt x="15" y="38"/>
                  </a:lnTo>
                  <a:lnTo>
                    <a:pt x="24" y="41"/>
                  </a:lnTo>
                  <a:lnTo>
                    <a:pt x="36" y="42"/>
                  </a:lnTo>
                  <a:lnTo>
                    <a:pt x="45" y="44"/>
                  </a:lnTo>
                  <a:lnTo>
                    <a:pt x="51" y="45"/>
                  </a:lnTo>
                  <a:lnTo>
                    <a:pt x="48" y="46"/>
                  </a:lnTo>
                  <a:lnTo>
                    <a:pt x="42" y="49"/>
                  </a:lnTo>
                  <a:lnTo>
                    <a:pt x="35" y="49"/>
                  </a:lnTo>
                  <a:lnTo>
                    <a:pt x="29" y="49"/>
                  </a:lnTo>
                  <a:lnTo>
                    <a:pt x="29" y="52"/>
                  </a:lnTo>
                  <a:lnTo>
                    <a:pt x="26" y="56"/>
                  </a:lnTo>
                  <a:lnTo>
                    <a:pt x="20" y="59"/>
                  </a:lnTo>
                  <a:lnTo>
                    <a:pt x="14" y="60"/>
                  </a:lnTo>
                  <a:lnTo>
                    <a:pt x="26" y="61"/>
                  </a:lnTo>
                  <a:lnTo>
                    <a:pt x="33" y="63"/>
                  </a:lnTo>
                  <a:lnTo>
                    <a:pt x="38" y="64"/>
                  </a:lnTo>
                  <a:lnTo>
                    <a:pt x="38" y="66"/>
                  </a:lnTo>
                  <a:lnTo>
                    <a:pt x="47" y="64"/>
                  </a:lnTo>
                  <a:lnTo>
                    <a:pt x="54" y="64"/>
                  </a:lnTo>
                  <a:lnTo>
                    <a:pt x="60" y="64"/>
                  </a:lnTo>
                  <a:lnTo>
                    <a:pt x="63" y="66"/>
                  </a:lnTo>
                  <a:lnTo>
                    <a:pt x="65" y="68"/>
                  </a:lnTo>
                  <a:lnTo>
                    <a:pt x="66" y="72"/>
                  </a:lnTo>
                  <a:lnTo>
                    <a:pt x="65" y="76"/>
                  </a:lnTo>
                  <a:lnTo>
                    <a:pt x="63" y="79"/>
                  </a:lnTo>
                  <a:lnTo>
                    <a:pt x="71" y="76"/>
                  </a:lnTo>
                  <a:lnTo>
                    <a:pt x="80" y="72"/>
                  </a:lnTo>
                  <a:lnTo>
                    <a:pt x="86" y="71"/>
                  </a:lnTo>
                  <a:lnTo>
                    <a:pt x="90" y="70"/>
                  </a:lnTo>
                  <a:lnTo>
                    <a:pt x="93" y="70"/>
                  </a:lnTo>
                  <a:lnTo>
                    <a:pt x="95" y="71"/>
                  </a:lnTo>
                  <a:lnTo>
                    <a:pt x="95" y="72"/>
                  </a:lnTo>
                  <a:lnTo>
                    <a:pt x="96" y="74"/>
                  </a:lnTo>
                  <a:lnTo>
                    <a:pt x="101" y="70"/>
                  </a:lnTo>
                  <a:lnTo>
                    <a:pt x="105" y="63"/>
                  </a:lnTo>
                  <a:lnTo>
                    <a:pt x="108" y="56"/>
                  </a:lnTo>
                  <a:lnTo>
                    <a:pt x="110" y="50"/>
                  </a:lnTo>
                  <a:lnTo>
                    <a:pt x="114" y="50"/>
                  </a:lnTo>
                  <a:lnTo>
                    <a:pt x="122" y="52"/>
                  </a:lnTo>
                  <a:lnTo>
                    <a:pt x="129" y="53"/>
                  </a:lnTo>
                  <a:lnTo>
                    <a:pt x="134" y="55"/>
                  </a:lnTo>
                  <a:lnTo>
                    <a:pt x="138" y="53"/>
                  </a:lnTo>
                  <a:close/>
                </a:path>
              </a:pathLst>
            </a:cu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64"/>
            <p:cNvSpPr>
              <a:spLocks/>
            </p:cNvSpPr>
            <p:nvPr/>
          </p:nvSpPr>
          <p:spPr bwMode="auto">
            <a:xfrm>
              <a:off x="1309" y="1025"/>
              <a:ext cx="37" cy="35"/>
            </a:xfrm>
            <a:custGeom>
              <a:avLst/>
              <a:gdLst/>
              <a:ahLst/>
              <a:cxnLst>
                <a:cxn ang="0">
                  <a:pos x="31" y="38"/>
                </a:cxn>
                <a:cxn ang="0">
                  <a:pos x="21" y="33"/>
                </a:cxn>
                <a:cxn ang="0">
                  <a:pos x="9" y="23"/>
                </a:cxn>
                <a:cxn ang="0">
                  <a:pos x="0" y="12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10" y="7"/>
                </a:cxn>
                <a:cxn ang="0">
                  <a:pos x="16" y="19"/>
                </a:cxn>
                <a:cxn ang="0">
                  <a:pos x="24" y="28"/>
                </a:cxn>
                <a:cxn ang="0">
                  <a:pos x="31" y="25"/>
                </a:cxn>
                <a:cxn ang="0">
                  <a:pos x="43" y="22"/>
                </a:cxn>
                <a:cxn ang="0">
                  <a:pos x="55" y="22"/>
                </a:cxn>
                <a:cxn ang="0">
                  <a:pos x="63" y="30"/>
                </a:cxn>
                <a:cxn ang="0">
                  <a:pos x="70" y="34"/>
                </a:cxn>
                <a:cxn ang="0">
                  <a:pos x="73" y="45"/>
                </a:cxn>
                <a:cxn ang="0">
                  <a:pos x="70" y="58"/>
                </a:cxn>
                <a:cxn ang="0">
                  <a:pos x="58" y="70"/>
                </a:cxn>
                <a:cxn ang="0">
                  <a:pos x="51" y="65"/>
                </a:cxn>
                <a:cxn ang="0">
                  <a:pos x="42" y="55"/>
                </a:cxn>
                <a:cxn ang="0">
                  <a:pos x="34" y="45"/>
                </a:cxn>
                <a:cxn ang="0">
                  <a:pos x="31" y="38"/>
                </a:cxn>
              </a:cxnLst>
              <a:rect l="0" t="0" r="r" b="b"/>
              <a:pathLst>
                <a:path w="73" h="70">
                  <a:moveTo>
                    <a:pt x="31" y="38"/>
                  </a:moveTo>
                  <a:lnTo>
                    <a:pt x="21" y="33"/>
                  </a:lnTo>
                  <a:lnTo>
                    <a:pt x="9" y="23"/>
                  </a:lnTo>
                  <a:lnTo>
                    <a:pt x="0" y="12"/>
                  </a:lnTo>
                  <a:lnTo>
                    <a:pt x="0" y="3"/>
                  </a:lnTo>
                  <a:lnTo>
                    <a:pt x="4" y="0"/>
                  </a:lnTo>
                  <a:lnTo>
                    <a:pt x="10" y="7"/>
                  </a:lnTo>
                  <a:lnTo>
                    <a:pt x="16" y="19"/>
                  </a:lnTo>
                  <a:lnTo>
                    <a:pt x="24" y="28"/>
                  </a:lnTo>
                  <a:lnTo>
                    <a:pt x="31" y="25"/>
                  </a:lnTo>
                  <a:lnTo>
                    <a:pt x="43" y="22"/>
                  </a:lnTo>
                  <a:lnTo>
                    <a:pt x="55" y="22"/>
                  </a:lnTo>
                  <a:lnTo>
                    <a:pt x="63" y="30"/>
                  </a:lnTo>
                  <a:lnTo>
                    <a:pt x="70" y="34"/>
                  </a:lnTo>
                  <a:lnTo>
                    <a:pt x="73" y="45"/>
                  </a:lnTo>
                  <a:lnTo>
                    <a:pt x="70" y="58"/>
                  </a:lnTo>
                  <a:lnTo>
                    <a:pt x="58" y="70"/>
                  </a:lnTo>
                  <a:lnTo>
                    <a:pt x="51" y="65"/>
                  </a:lnTo>
                  <a:lnTo>
                    <a:pt x="42" y="55"/>
                  </a:lnTo>
                  <a:lnTo>
                    <a:pt x="34" y="45"/>
                  </a:lnTo>
                  <a:lnTo>
                    <a:pt x="31" y="38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5"/>
            <p:cNvSpPr>
              <a:spLocks/>
            </p:cNvSpPr>
            <p:nvPr/>
          </p:nvSpPr>
          <p:spPr bwMode="auto">
            <a:xfrm>
              <a:off x="1232" y="1037"/>
              <a:ext cx="156" cy="136"/>
            </a:xfrm>
            <a:custGeom>
              <a:avLst/>
              <a:gdLst/>
              <a:ahLst/>
              <a:cxnLst>
                <a:cxn ang="0">
                  <a:pos x="68" y="258"/>
                </a:cxn>
                <a:cxn ang="0">
                  <a:pos x="57" y="269"/>
                </a:cxn>
                <a:cxn ang="0">
                  <a:pos x="12" y="248"/>
                </a:cxn>
                <a:cxn ang="0">
                  <a:pos x="9" y="228"/>
                </a:cxn>
                <a:cxn ang="0">
                  <a:pos x="31" y="236"/>
                </a:cxn>
                <a:cxn ang="0">
                  <a:pos x="40" y="229"/>
                </a:cxn>
                <a:cxn ang="0">
                  <a:pos x="83" y="174"/>
                </a:cxn>
                <a:cxn ang="0">
                  <a:pos x="128" y="167"/>
                </a:cxn>
                <a:cxn ang="0">
                  <a:pos x="140" y="162"/>
                </a:cxn>
                <a:cxn ang="0">
                  <a:pos x="143" y="145"/>
                </a:cxn>
                <a:cxn ang="0">
                  <a:pos x="106" y="141"/>
                </a:cxn>
                <a:cxn ang="0">
                  <a:pos x="83" y="132"/>
                </a:cxn>
                <a:cxn ang="0">
                  <a:pos x="68" y="118"/>
                </a:cxn>
                <a:cxn ang="0">
                  <a:pos x="79" y="107"/>
                </a:cxn>
                <a:cxn ang="0">
                  <a:pos x="95" y="114"/>
                </a:cxn>
                <a:cxn ang="0">
                  <a:pos x="103" y="123"/>
                </a:cxn>
                <a:cxn ang="0">
                  <a:pos x="131" y="123"/>
                </a:cxn>
                <a:cxn ang="0">
                  <a:pos x="124" y="103"/>
                </a:cxn>
                <a:cxn ang="0">
                  <a:pos x="122" y="90"/>
                </a:cxn>
                <a:cxn ang="0">
                  <a:pos x="101" y="83"/>
                </a:cxn>
                <a:cxn ang="0">
                  <a:pos x="94" y="71"/>
                </a:cxn>
                <a:cxn ang="0">
                  <a:pos x="89" y="62"/>
                </a:cxn>
                <a:cxn ang="0">
                  <a:pos x="85" y="38"/>
                </a:cxn>
                <a:cxn ang="0">
                  <a:pos x="97" y="5"/>
                </a:cxn>
                <a:cxn ang="0">
                  <a:pos x="101" y="13"/>
                </a:cxn>
                <a:cxn ang="0">
                  <a:pos x="125" y="8"/>
                </a:cxn>
                <a:cxn ang="0">
                  <a:pos x="157" y="20"/>
                </a:cxn>
                <a:cxn ang="0">
                  <a:pos x="155" y="30"/>
                </a:cxn>
                <a:cxn ang="0">
                  <a:pos x="161" y="48"/>
                </a:cxn>
                <a:cxn ang="0">
                  <a:pos x="166" y="55"/>
                </a:cxn>
                <a:cxn ang="0">
                  <a:pos x="149" y="73"/>
                </a:cxn>
                <a:cxn ang="0">
                  <a:pos x="176" y="82"/>
                </a:cxn>
                <a:cxn ang="0">
                  <a:pos x="214" y="83"/>
                </a:cxn>
                <a:cxn ang="0">
                  <a:pos x="236" y="107"/>
                </a:cxn>
                <a:cxn ang="0">
                  <a:pos x="242" y="133"/>
                </a:cxn>
                <a:cxn ang="0">
                  <a:pos x="242" y="158"/>
                </a:cxn>
                <a:cxn ang="0">
                  <a:pos x="229" y="156"/>
                </a:cxn>
                <a:cxn ang="0">
                  <a:pos x="221" y="148"/>
                </a:cxn>
                <a:cxn ang="0">
                  <a:pos x="220" y="134"/>
                </a:cxn>
                <a:cxn ang="0">
                  <a:pos x="220" y="127"/>
                </a:cxn>
                <a:cxn ang="0">
                  <a:pos x="211" y="105"/>
                </a:cxn>
                <a:cxn ang="0">
                  <a:pos x="200" y="104"/>
                </a:cxn>
                <a:cxn ang="0">
                  <a:pos x="202" y="143"/>
                </a:cxn>
                <a:cxn ang="0">
                  <a:pos x="205" y="167"/>
                </a:cxn>
                <a:cxn ang="0">
                  <a:pos x="223" y="199"/>
                </a:cxn>
                <a:cxn ang="0">
                  <a:pos x="239" y="199"/>
                </a:cxn>
                <a:cxn ang="0">
                  <a:pos x="278" y="195"/>
                </a:cxn>
                <a:cxn ang="0">
                  <a:pos x="298" y="195"/>
                </a:cxn>
                <a:cxn ang="0">
                  <a:pos x="302" y="245"/>
                </a:cxn>
                <a:cxn ang="0">
                  <a:pos x="293" y="232"/>
                </a:cxn>
                <a:cxn ang="0">
                  <a:pos x="284" y="221"/>
                </a:cxn>
                <a:cxn ang="0">
                  <a:pos x="253" y="226"/>
                </a:cxn>
                <a:cxn ang="0">
                  <a:pos x="206" y="237"/>
                </a:cxn>
                <a:cxn ang="0">
                  <a:pos x="175" y="204"/>
                </a:cxn>
                <a:cxn ang="0">
                  <a:pos x="134" y="196"/>
                </a:cxn>
                <a:cxn ang="0">
                  <a:pos x="101" y="203"/>
                </a:cxn>
              </a:cxnLst>
              <a:rect l="0" t="0" r="r" b="b"/>
              <a:pathLst>
                <a:path w="313" h="272">
                  <a:moveTo>
                    <a:pt x="97" y="211"/>
                  </a:moveTo>
                  <a:lnTo>
                    <a:pt x="89" y="229"/>
                  </a:lnTo>
                  <a:lnTo>
                    <a:pt x="83" y="243"/>
                  </a:lnTo>
                  <a:lnTo>
                    <a:pt x="76" y="252"/>
                  </a:lnTo>
                  <a:lnTo>
                    <a:pt x="70" y="258"/>
                  </a:lnTo>
                  <a:lnTo>
                    <a:pt x="68" y="258"/>
                  </a:lnTo>
                  <a:lnTo>
                    <a:pt x="67" y="256"/>
                  </a:lnTo>
                  <a:lnTo>
                    <a:pt x="64" y="256"/>
                  </a:lnTo>
                  <a:lnTo>
                    <a:pt x="61" y="254"/>
                  </a:lnTo>
                  <a:lnTo>
                    <a:pt x="61" y="258"/>
                  </a:lnTo>
                  <a:lnTo>
                    <a:pt x="61" y="265"/>
                  </a:lnTo>
                  <a:lnTo>
                    <a:pt x="57" y="269"/>
                  </a:lnTo>
                  <a:lnTo>
                    <a:pt x="51" y="272"/>
                  </a:lnTo>
                  <a:lnTo>
                    <a:pt x="45" y="269"/>
                  </a:lnTo>
                  <a:lnTo>
                    <a:pt x="37" y="263"/>
                  </a:lnTo>
                  <a:lnTo>
                    <a:pt x="30" y="258"/>
                  </a:lnTo>
                  <a:lnTo>
                    <a:pt x="19" y="252"/>
                  </a:lnTo>
                  <a:lnTo>
                    <a:pt x="12" y="248"/>
                  </a:lnTo>
                  <a:lnTo>
                    <a:pt x="6" y="243"/>
                  </a:lnTo>
                  <a:lnTo>
                    <a:pt x="1" y="237"/>
                  </a:lnTo>
                  <a:lnTo>
                    <a:pt x="0" y="232"/>
                  </a:lnTo>
                  <a:lnTo>
                    <a:pt x="1" y="228"/>
                  </a:lnTo>
                  <a:lnTo>
                    <a:pt x="6" y="228"/>
                  </a:lnTo>
                  <a:lnTo>
                    <a:pt x="9" y="228"/>
                  </a:lnTo>
                  <a:lnTo>
                    <a:pt x="12" y="229"/>
                  </a:lnTo>
                  <a:lnTo>
                    <a:pt x="15" y="232"/>
                  </a:lnTo>
                  <a:lnTo>
                    <a:pt x="19" y="234"/>
                  </a:lnTo>
                  <a:lnTo>
                    <a:pt x="24" y="236"/>
                  </a:lnTo>
                  <a:lnTo>
                    <a:pt x="27" y="236"/>
                  </a:lnTo>
                  <a:lnTo>
                    <a:pt x="31" y="236"/>
                  </a:lnTo>
                  <a:lnTo>
                    <a:pt x="36" y="236"/>
                  </a:lnTo>
                  <a:lnTo>
                    <a:pt x="40" y="236"/>
                  </a:lnTo>
                  <a:lnTo>
                    <a:pt x="46" y="236"/>
                  </a:lnTo>
                  <a:lnTo>
                    <a:pt x="43" y="233"/>
                  </a:lnTo>
                  <a:lnTo>
                    <a:pt x="42" y="232"/>
                  </a:lnTo>
                  <a:lnTo>
                    <a:pt x="40" y="229"/>
                  </a:lnTo>
                  <a:lnTo>
                    <a:pt x="39" y="229"/>
                  </a:lnTo>
                  <a:lnTo>
                    <a:pt x="52" y="219"/>
                  </a:lnTo>
                  <a:lnTo>
                    <a:pt x="64" y="204"/>
                  </a:lnTo>
                  <a:lnTo>
                    <a:pt x="73" y="189"/>
                  </a:lnTo>
                  <a:lnTo>
                    <a:pt x="80" y="180"/>
                  </a:lnTo>
                  <a:lnTo>
                    <a:pt x="83" y="174"/>
                  </a:lnTo>
                  <a:lnTo>
                    <a:pt x="88" y="170"/>
                  </a:lnTo>
                  <a:lnTo>
                    <a:pt x="95" y="169"/>
                  </a:lnTo>
                  <a:lnTo>
                    <a:pt x="100" y="169"/>
                  </a:lnTo>
                  <a:lnTo>
                    <a:pt x="107" y="169"/>
                  </a:lnTo>
                  <a:lnTo>
                    <a:pt x="118" y="167"/>
                  </a:lnTo>
                  <a:lnTo>
                    <a:pt x="128" y="167"/>
                  </a:lnTo>
                  <a:lnTo>
                    <a:pt x="136" y="169"/>
                  </a:lnTo>
                  <a:lnTo>
                    <a:pt x="137" y="169"/>
                  </a:lnTo>
                  <a:lnTo>
                    <a:pt x="139" y="167"/>
                  </a:lnTo>
                  <a:lnTo>
                    <a:pt x="142" y="166"/>
                  </a:lnTo>
                  <a:lnTo>
                    <a:pt x="143" y="164"/>
                  </a:lnTo>
                  <a:lnTo>
                    <a:pt x="140" y="162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42" y="155"/>
                  </a:lnTo>
                  <a:lnTo>
                    <a:pt x="143" y="154"/>
                  </a:lnTo>
                  <a:lnTo>
                    <a:pt x="143" y="149"/>
                  </a:lnTo>
                  <a:lnTo>
                    <a:pt x="143" y="145"/>
                  </a:lnTo>
                  <a:lnTo>
                    <a:pt x="142" y="141"/>
                  </a:lnTo>
                  <a:lnTo>
                    <a:pt x="137" y="144"/>
                  </a:lnTo>
                  <a:lnTo>
                    <a:pt x="128" y="145"/>
                  </a:lnTo>
                  <a:lnTo>
                    <a:pt x="119" y="145"/>
                  </a:lnTo>
                  <a:lnTo>
                    <a:pt x="112" y="144"/>
                  </a:lnTo>
                  <a:lnTo>
                    <a:pt x="106" y="141"/>
                  </a:lnTo>
                  <a:lnTo>
                    <a:pt x="98" y="138"/>
                  </a:lnTo>
                  <a:lnTo>
                    <a:pt x="89" y="136"/>
                  </a:lnTo>
                  <a:lnTo>
                    <a:pt x="82" y="133"/>
                  </a:lnTo>
                  <a:lnTo>
                    <a:pt x="82" y="133"/>
                  </a:lnTo>
                  <a:lnTo>
                    <a:pt x="82" y="133"/>
                  </a:lnTo>
                  <a:lnTo>
                    <a:pt x="83" y="132"/>
                  </a:lnTo>
                  <a:lnTo>
                    <a:pt x="85" y="130"/>
                  </a:lnTo>
                  <a:lnTo>
                    <a:pt x="74" y="129"/>
                  </a:lnTo>
                  <a:lnTo>
                    <a:pt x="68" y="125"/>
                  </a:lnTo>
                  <a:lnTo>
                    <a:pt x="67" y="121"/>
                  </a:lnTo>
                  <a:lnTo>
                    <a:pt x="70" y="119"/>
                  </a:lnTo>
                  <a:lnTo>
                    <a:pt x="68" y="118"/>
                  </a:lnTo>
                  <a:lnTo>
                    <a:pt x="70" y="115"/>
                  </a:lnTo>
                  <a:lnTo>
                    <a:pt x="71" y="114"/>
                  </a:lnTo>
                  <a:lnTo>
                    <a:pt x="74" y="112"/>
                  </a:lnTo>
                  <a:lnTo>
                    <a:pt x="74" y="111"/>
                  </a:lnTo>
                  <a:lnTo>
                    <a:pt x="76" y="108"/>
                  </a:lnTo>
                  <a:lnTo>
                    <a:pt x="79" y="107"/>
                  </a:lnTo>
                  <a:lnTo>
                    <a:pt x="80" y="108"/>
                  </a:lnTo>
                  <a:lnTo>
                    <a:pt x="82" y="105"/>
                  </a:lnTo>
                  <a:lnTo>
                    <a:pt x="86" y="105"/>
                  </a:lnTo>
                  <a:lnTo>
                    <a:pt x="89" y="108"/>
                  </a:lnTo>
                  <a:lnTo>
                    <a:pt x="92" y="112"/>
                  </a:lnTo>
                  <a:lnTo>
                    <a:pt x="95" y="114"/>
                  </a:lnTo>
                  <a:lnTo>
                    <a:pt x="97" y="116"/>
                  </a:lnTo>
                  <a:lnTo>
                    <a:pt x="97" y="119"/>
                  </a:lnTo>
                  <a:lnTo>
                    <a:pt x="95" y="123"/>
                  </a:lnTo>
                  <a:lnTo>
                    <a:pt x="97" y="122"/>
                  </a:lnTo>
                  <a:lnTo>
                    <a:pt x="98" y="122"/>
                  </a:lnTo>
                  <a:lnTo>
                    <a:pt x="103" y="123"/>
                  </a:lnTo>
                  <a:lnTo>
                    <a:pt x="107" y="125"/>
                  </a:lnTo>
                  <a:lnTo>
                    <a:pt x="112" y="123"/>
                  </a:lnTo>
                  <a:lnTo>
                    <a:pt x="116" y="123"/>
                  </a:lnTo>
                  <a:lnTo>
                    <a:pt x="122" y="123"/>
                  </a:lnTo>
                  <a:lnTo>
                    <a:pt x="127" y="123"/>
                  </a:lnTo>
                  <a:lnTo>
                    <a:pt x="131" y="123"/>
                  </a:lnTo>
                  <a:lnTo>
                    <a:pt x="131" y="122"/>
                  </a:lnTo>
                  <a:lnTo>
                    <a:pt x="131" y="121"/>
                  </a:lnTo>
                  <a:lnTo>
                    <a:pt x="130" y="118"/>
                  </a:lnTo>
                  <a:lnTo>
                    <a:pt x="128" y="115"/>
                  </a:lnTo>
                  <a:lnTo>
                    <a:pt x="124" y="108"/>
                  </a:lnTo>
                  <a:lnTo>
                    <a:pt x="124" y="103"/>
                  </a:lnTo>
                  <a:lnTo>
                    <a:pt x="125" y="99"/>
                  </a:lnTo>
                  <a:lnTo>
                    <a:pt x="128" y="97"/>
                  </a:lnTo>
                  <a:lnTo>
                    <a:pt x="128" y="96"/>
                  </a:lnTo>
                  <a:lnTo>
                    <a:pt x="127" y="93"/>
                  </a:lnTo>
                  <a:lnTo>
                    <a:pt x="125" y="92"/>
                  </a:lnTo>
                  <a:lnTo>
                    <a:pt x="122" y="90"/>
                  </a:lnTo>
                  <a:lnTo>
                    <a:pt x="128" y="86"/>
                  </a:lnTo>
                  <a:lnTo>
                    <a:pt x="125" y="81"/>
                  </a:lnTo>
                  <a:lnTo>
                    <a:pt x="121" y="81"/>
                  </a:lnTo>
                  <a:lnTo>
                    <a:pt x="113" y="81"/>
                  </a:lnTo>
                  <a:lnTo>
                    <a:pt x="107" y="83"/>
                  </a:lnTo>
                  <a:lnTo>
                    <a:pt x="101" y="83"/>
                  </a:lnTo>
                  <a:lnTo>
                    <a:pt x="100" y="82"/>
                  </a:lnTo>
                  <a:lnTo>
                    <a:pt x="98" y="79"/>
                  </a:lnTo>
                  <a:lnTo>
                    <a:pt x="97" y="77"/>
                  </a:lnTo>
                  <a:lnTo>
                    <a:pt x="95" y="75"/>
                  </a:lnTo>
                  <a:lnTo>
                    <a:pt x="95" y="73"/>
                  </a:lnTo>
                  <a:lnTo>
                    <a:pt x="94" y="71"/>
                  </a:lnTo>
                  <a:lnTo>
                    <a:pt x="92" y="70"/>
                  </a:lnTo>
                  <a:lnTo>
                    <a:pt x="89" y="70"/>
                  </a:lnTo>
                  <a:lnTo>
                    <a:pt x="88" y="68"/>
                  </a:lnTo>
                  <a:lnTo>
                    <a:pt x="86" y="66"/>
                  </a:lnTo>
                  <a:lnTo>
                    <a:pt x="88" y="63"/>
                  </a:lnTo>
                  <a:lnTo>
                    <a:pt x="89" y="62"/>
                  </a:lnTo>
                  <a:lnTo>
                    <a:pt x="91" y="59"/>
                  </a:lnTo>
                  <a:lnTo>
                    <a:pt x="91" y="56"/>
                  </a:lnTo>
                  <a:lnTo>
                    <a:pt x="89" y="55"/>
                  </a:lnTo>
                  <a:lnTo>
                    <a:pt x="86" y="51"/>
                  </a:lnTo>
                  <a:lnTo>
                    <a:pt x="85" y="45"/>
                  </a:lnTo>
                  <a:lnTo>
                    <a:pt x="85" y="38"/>
                  </a:lnTo>
                  <a:lnTo>
                    <a:pt x="89" y="31"/>
                  </a:lnTo>
                  <a:lnTo>
                    <a:pt x="85" y="27"/>
                  </a:lnTo>
                  <a:lnTo>
                    <a:pt x="83" y="22"/>
                  </a:lnTo>
                  <a:lnTo>
                    <a:pt x="85" y="15"/>
                  </a:lnTo>
                  <a:lnTo>
                    <a:pt x="91" y="9"/>
                  </a:lnTo>
                  <a:lnTo>
                    <a:pt x="97" y="5"/>
                  </a:lnTo>
                  <a:lnTo>
                    <a:pt x="104" y="3"/>
                  </a:lnTo>
                  <a:lnTo>
                    <a:pt x="112" y="0"/>
                  </a:lnTo>
                  <a:lnTo>
                    <a:pt x="119" y="1"/>
                  </a:lnTo>
                  <a:lnTo>
                    <a:pt x="112" y="3"/>
                  </a:lnTo>
                  <a:lnTo>
                    <a:pt x="106" y="8"/>
                  </a:lnTo>
                  <a:lnTo>
                    <a:pt x="101" y="13"/>
                  </a:lnTo>
                  <a:lnTo>
                    <a:pt x="100" y="19"/>
                  </a:lnTo>
                  <a:lnTo>
                    <a:pt x="104" y="13"/>
                  </a:lnTo>
                  <a:lnTo>
                    <a:pt x="113" y="11"/>
                  </a:lnTo>
                  <a:lnTo>
                    <a:pt x="122" y="8"/>
                  </a:lnTo>
                  <a:lnTo>
                    <a:pt x="128" y="7"/>
                  </a:lnTo>
                  <a:lnTo>
                    <a:pt x="125" y="8"/>
                  </a:lnTo>
                  <a:lnTo>
                    <a:pt x="122" y="9"/>
                  </a:lnTo>
                  <a:lnTo>
                    <a:pt x="121" y="12"/>
                  </a:lnTo>
                  <a:lnTo>
                    <a:pt x="119" y="13"/>
                  </a:lnTo>
                  <a:lnTo>
                    <a:pt x="131" y="11"/>
                  </a:lnTo>
                  <a:lnTo>
                    <a:pt x="145" y="13"/>
                  </a:lnTo>
                  <a:lnTo>
                    <a:pt x="157" y="20"/>
                  </a:lnTo>
                  <a:lnTo>
                    <a:pt x="163" y="23"/>
                  </a:lnTo>
                  <a:lnTo>
                    <a:pt x="163" y="23"/>
                  </a:lnTo>
                  <a:lnTo>
                    <a:pt x="161" y="26"/>
                  </a:lnTo>
                  <a:lnTo>
                    <a:pt x="158" y="27"/>
                  </a:lnTo>
                  <a:lnTo>
                    <a:pt x="154" y="30"/>
                  </a:lnTo>
                  <a:lnTo>
                    <a:pt x="155" y="30"/>
                  </a:lnTo>
                  <a:lnTo>
                    <a:pt x="157" y="30"/>
                  </a:lnTo>
                  <a:lnTo>
                    <a:pt x="160" y="30"/>
                  </a:lnTo>
                  <a:lnTo>
                    <a:pt x="163" y="30"/>
                  </a:lnTo>
                  <a:lnTo>
                    <a:pt x="164" y="34"/>
                  </a:lnTo>
                  <a:lnTo>
                    <a:pt x="163" y="41"/>
                  </a:lnTo>
                  <a:lnTo>
                    <a:pt x="161" y="48"/>
                  </a:lnTo>
                  <a:lnTo>
                    <a:pt x="158" y="52"/>
                  </a:lnTo>
                  <a:lnTo>
                    <a:pt x="160" y="52"/>
                  </a:lnTo>
                  <a:lnTo>
                    <a:pt x="163" y="51"/>
                  </a:lnTo>
                  <a:lnTo>
                    <a:pt x="166" y="51"/>
                  </a:lnTo>
                  <a:lnTo>
                    <a:pt x="169" y="51"/>
                  </a:lnTo>
                  <a:lnTo>
                    <a:pt x="166" y="55"/>
                  </a:lnTo>
                  <a:lnTo>
                    <a:pt x="160" y="59"/>
                  </a:lnTo>
                  <a:lnTo>
                    <a:pt x="154" y="63"/>
                  </a:lnTo>
                  <a:lnTo>
                    <a:pt x="151" y="66"/>
                  </a:lnTo>
                  <a:lnTo>
                    <a:pt x="149" y="67"/>
                  </a:lnTo>
                  <a:lnTo>
                    <a:pt x="149" y="70"/>
                  </a:lnTo>
                  <a:lnTo>
                    <a:pt x="149" y="73"/>
                  </a:lnTo>
                  <a:lnTo>
                    <a:pt x="151" y="77"/>
                  </a:lnTo>
                  <a:lnTo>
                    <a:pt x="161" y="73"/>
                  </a:lnTo>
                  <a:lnTo>
                    <a:pt x="161" y="83"/>
                  </a:lnTo>
                  <a:lnTo>
                    <a:pt x="167" y="81"/>
                  </a:lnTo>
                  <a:lnTo>
                    <a:pt x="172" y="81"/>
                  </a:lnTo>
                  <a:lnTo>
                    <a:pt x="176" y="82"/>
                  </a:lnTo>
                  <a:lnTo>
                    <a:pt x="181" y="83"/>
                  </a:lnTo>
                  <a:lnTo>
                    <a:pt x="185" y="82"/>
                  </a:lnTo>
                  <a:lnTo>
                    <a:pt x="191" y="82"/>
                  </a:lnTo>
                  <a:lnTo>
                    <a:pt x="199" y="82"/>
                  </a:lnTo>
                  <a:lnTo>
                    <a:pt x="206" y="82"/>
                  </a:lnTo>
                  <a:lnTo>
                    <a:pt x="214" y="83"/>
                  </a:lnTo>
                  <a:lnTo>
                    <a:pt x="220" y="85"/>
                  </a:lnTo>
                  <a:lnTo>
                    <a:pt x="226" y="85"/>
                  </a:lnTo>
                  <a:lnTo>
                    <a:pt x="229" y="86"/>
                  </a:lnTo>
                  <a:lnTo>
                    <a:pt x="232" y="90"/>
                  </a:lnTo>
                  <a:lnTo>
                    <a:pt x="235" y="99"/>
                  </a:lnTo>
                  <a:lnTo>
                    <a:pt x="236" y="107"/>
                  </a:lnTo>
                  <a:lnTo>
                    <a:pt x="236" y="112"/>
                  </a:lnTo>
                  <a:lnTo>
                    <a:pt x="236" y="118"/>
                  </a:lnTo>
                  <a:lnTo>
                    <a:pt x="238" y="122"/>
                  </a:lnTo>
                  <a:lnTo>
                    <a:pt x="241" y="126"/>
                  </a:lnTo>
                  <a:lnTo>
                    <a:pt x="244" y="130"/>
                  </a:lnTo>
                  <a:lnTo>
                    <a:pt x="242" y="133"/>
                  </a:lnTo>
                  <a:lnTo>
                    <a:pt x="244" y="136"/>
                  </a:lnTo>
                  <a:lnTo>
                    <a:pt x="247" y="140"/>
                  </a:lnTo>
                  <a:lnTo>
                    <a:pt x="248" y="144"/>
                  </a:lnTo>
                  <a:lnTo>
                    <a:pt x="247" y="149"/>
                  </a:lnTo>
                  <a:lnTo>
                    <a:pt x="244" y="155"/>
                  </a:lnTo>
                  <a:lnTo>
                    <a:pt x="242" y="158"/>
                  </a:lnTo>
                  <a:lnTo>
                    <a:pt x="239" y="158"/>
                  </a:lnTo>
                  <a:lnTo>
                    <a:pt x="238" y="156"/>
                  </a:lnTo>
                  <a:lnTo>
                    <a:pt x="236" y="155"/>
                  </a:lnTo>
                  <a:lnTo>
                    <a:pt x="233" y="156"/>
                  </a:lnTo>
                  <a:lnTo>
                    <a:pt x="230" y="156"/>
                  </a:lnTo>
                  <a:lnTo>
                    <a:pt x="229" y="156"/>
                  </a:lnTo>
                  <a:lnTo>
                    <a:pt x="229" y="154"/>
                  </a:lnTo>
                  <a:lnTo>
                    <a:pt x="226" y="156"/>
                  </a:lnTo>
                  <a:lnTo>
                    <a:pt x="224" y="154"/>
                  </a:lnTo>
                  <a:lnTo>
                    <a:pt x="223" y="151"/>
                  </a:lnTo>
                  <a:lnTo>
                    <a:pt x="223" y="147"/>
                  </a:lnTo>
                  <a:lnTo>
                    <a:pt x="221" y="148"/>
                  </a:lnTo>
                  <a:lnTo>
                    <a:pt x="218" y="149"/>
                  </a:lnTo>
                  <a:lnTo>
                    <a:pt x="217" y="148"/>
                  </a:lnTo>
                  <a:lnTo>
                    <a:pt x="215" y="141"/>
                  </a:lnTo>
                  <a:lnTo>
                    <a:pt x="217" y="138"/>
                  </a:lnTo>
                  <a:lnTo>
                    <a:pt x="218" y="136"/>
                  </a:lnTo>
                  <a:lnTo>
                    <a:pt x="220" y="134"/>
                  </a:lnTo>
                  <a:lnTo>
                    <a:pt x="223" y="133"/>
                  </a:lnTo>
                  <a:lnTo>
                    <a:pt x="223" y="132"/>
                  </a:lnTo>
                  <a:lnTo>
                    <a:pt x="223" y="130"/>
                  </a:lnTo>
                  <a:lnTo>
                    <a:pt x="221" y="130"/>
                  </a:lnTo>
                  <a:lnTo>
                    <a:pt x="220" y="129"/>
                  </a:lnTo>
                  <a:lnTo>
                    <a:pt x="220" y="127"/>
                  </a:lnTo>
                  <a:lnTo>
                    <a:pt x="221" y="125"/>
                  </a:lnTo>
                  <a:lnTo>
                    <a:pt x="221" y="122"/>
                  </a:lnTo>
                  <a:lnTo>
                    <a:pt x="220" y="118"/>
                  </a:lnTo>
                  <a:lnTo>
                    <a:pt x="217" y="115"/>
                  </a:lnTo>
                  <a:lnTo>
                    <a:pt x="212" y="110"/>
                  </a:lnTo>
                  <a:lnTo>
                    <a:pt x="211" y="105"/>
                  </a:lnTo>
                  <a:lnTo>
                    <a:pt x="209" y="101"/>
                  </a:lnTo>
                  <a:lnTo>
                    <a:pt x="209" y="101"/>
                  </a:lnTo>
                  <a:lnTo>
                    <a:pt x="208" y="103"/>
                  </a:lnTo>
                  <a:lnTo>
                    <a:pt x="205" y="104"/>
                  </a:lnTo>
                  <a:lnTo>
                    <a:pt x="202" y="104"/>
                  </a:lnTo>
                  <a:lnTo>
                    <a:pt x="200" y="104"/>
                  </a:lnTo>
                  <a:lnTo>
                    <a:pt x="197" y="105"/>
                  </a:lnTo>
                  <a:lnTo>
                    <a:pt x="193" y="108"/>
                  </a:lnTo>
                  <a:lnTo>
                    <a:pt x="188" y="108"/>
                  </a:lnTo>
                  <a:lnTo>
                    <a:pt x="196" y="119"/>
                  </a:lnTo>
                  <a:lnTo>
                    <a:pt x="200" y="132"/>
                  </a:lnTo>
                  <a:lnTo>
                    <a:pt x="202" y="143"/>
                  </a:lnTo>
                  <a:lnTo>
                    <a:pt x="202" y="151"/>
                  </a:lnTo>
                  <a:lnTo>
                    <a:pt x="205" y="155"/>
                  </a:lnTo>
                  <a:lnTo>
                    <a:pt x="203" y="158"/>
                  </a:lnTo>
                  <a:lnTo>
                    <a:pt x="202" y="162"/>
                  </a:lnTo>
                  <a:lnTo>
                    <a:pt x="200" y="164"/>
                  </a:lnTo>
                  <a:lnTo>
                    <a:pt x="205" y="167"/>
                  </a:lnTo>
                  <a:lnTo>
                    <a:pt x="208" y="171"/>
                  </a:lnTo>
                  <a:lnTo>
                    <a:pt x="208" y="175"/>
                  </a:lnTo>
                  <a:lnTo>
                    <a:pt x="205" y="178"/>
                  </a:lnTo>
                  <a:lnTo>
                    <a:pt x="211" y="185"/>
                  </a:lnTo>
                  <a:lnTo>
                    <a:pt x="217" y="192"/>
                  </a:lnTo>
                  <a:lnTo>
                    <a:pt x="223" y="199"/>
                  </a:lnTo>
                  <a:lnTo>
                    <a:pt x="224" y="204"/>
                  </a:lnTo>
                  <a:lnTo>
                    <a:pt x="224" y="204"/>
                  </a:lnTo>
                  <a:lnTo>
                    <a:pt x="226" y="203"/>
                  </a:lnTo>
                  <a:lnTo>
                    <a:pt x="229" y="202"/>
                  </a:lnTo>
                  <a:lnTo>
                    <a:pt x="232" y="200"/>
                  </a:lnTo>
                  <a:lnTo>
                    <a:pt x="239" y="199"/>
                  </a:lnTo>
                  <a:lnTo>
                    <a:pt x="253" y="195"/>
                  </a:lnTo>
                  <a:lnTo>
                    <a:pt x="266" y="191"/>
                  </a:lnTo>
                  <a:lnTo>
                    <a:pt x="274" y="186"/>
                  </a:lnTo>
                  <a:lnTo>
                    <a:pt x="274" y="188"/>
                  </a:lnTo>
                  <a:lnTo>
                    <a:pt x="277" y="192"/>
                  </a:lnTo>
                  <a:lnTo>
                    <a:pt x="278" y="195"/>
                  </a:lnTo>
                  <a:lnTo>
                    <a:pt x="278" y="197"/>
                  </a:lnTo>
                  <a:lnTo>
                    <a:pt x="281" y="195"/>
                  </a:lnTo>
                  <a:lnTo>
                    <a:pt x="287" y="193"/>
                  </a:lnTo>
                  <a:lnTo>
                    <a:pt x="293" y="193"/>
                  </a:lnTo>
                  <a:lnTo>
                    <a:pt x="298" y="193"/>
                  </a:lnTo>
                  <a:lnTo>
                    <a:pt x="298" y="195"/>
                  </a:lnTo>
                  <a:lnTo>
                    <a:pt x="299" y="197"/>
                  </a:lnTo>
                  <a:lnTo>
                    <a:pt x="302" y="204"/>
                  </a:lnTo>
                  <a:lnTo>
                    <a:pt x="308" y="214"/>
                  </a:lnTo>
                  <a:lnTo>
                    <a:pt x="313" y="225"/>
                  </a:lnTo>
                  <a:lnTo>
                    <a:pt x="310" y="237"/>
                  </a:lnTo>
                  <a:lnTo>
                    <a:pt x="302" y="245"/>
                  </a:lnTo>
                  <a:lnTo>
                    <a:pt x="293" y="252"/>
                  </a:lnTo>
                  <a:lnTo>
                    <a:pt x="289" y="247"/>
                  </a:lnTo>
                  <a:lnTo>
                    <a:pt x="289" y="243"/>
                  </a:lnTo>
                  <a:lnTo>
                    <a:pt x="292" y="239"/>
                  </a:lnTo>
                  <a:lnTo>
                    <a:pt x="293" y="236"/>
                  </a:lnTo>
                  <a:lnTo>
                    <a:pt x="293" y="232"/>
                  </a:lnTo>
                  <a:lnTo>
                    <a:pt x="290" y="226"/>
                  </a:lnTo>
                  <a:lnTo>
                    <a:pt x="286" y="222"/>
                  </a:lnTo>
                  <a:lnTo>
                    <a:pt x="281" y="218"/>
                  </a:lnTo>
                  <a:lnTo>
                    <a:pt x="281" y="221"/>
                  </a:lnTo>
                  <a:lnTo>
                    <a:pt x="283" y="221"/>
                  </a:lnTo>
                  <a:lnTo>
                    <a:pt x="284" y="221"/>
                  </a:lnTo>
                  <a:lnTo>
                    <a:pt x="284" y="222"/>
                  </a:lnTo>
                  <a:lnTo>
                    <a:pt x="281" y="222"/>
                  </a:lnTo>
                  <a:lnTo>
                    <a:pt x="277" y="222"/>
                  </a:lnTo>
                  <a:lnTo>
                    <a:pt x="271" y="224"/>
                  </a:lnTo>
                  <a:lnTo>
                    <a:pt x="262" y="225"/>
                  </a:lnTo>
                  <a:lnTo>
                    <a:pt x="253" y="226"/>
                  </a:lnTo>
                  <a:lnTo>
                    <a:pt x="242" y="229"/>
                  </a:lnTo>
                  <a:lnTo>
                    <a:pt x="233" y="232"/>
                  </a:lnTo>
                  <a:lnTo>
                    <a:pt x="226" y="234"/>
                  </a:lnTo>
                  <a:lnTo>
                    <a:pt x="220" y="236"/>
                  </a:lnTo>
                  <a:lnTo>
                    <a:pt x="212" y="237"/>
                  </a:lnTo>
                  <a:lnTo>
                    <a:pt x="206" y="237"/>
                  </a:lnTo>
                  <a:lnTo>
                    <a:pt x="202" y="236"/>
                  </a:lnTo>
                  <a:lnTo>
                    <a:pt x="200" y="232"/>
                  </a:lnTo>
                  <a:lnTo>
                    <a:pt x="196" y="226"/>
                  </a:lnTo>
                  <a:lnTo>
                    <a:pt x="188" y="219"/>
                  </a:lnTo>
                  <a:lnTo>
                    <a:pt x="181" y="211"/>
                  </a:lnTo>
                  <a:lnTo>
                    <a:pt x="175" y="204"/>
                  </a:lnTo>
                  <a:lnTo>
                    <a:pt x="172" y="200"/>
                  </a:lnTo>
                  <a:lnTo>
                    <a:pt x="167" y="197"/>
                  </a:lnTo>
                  <a:lnTo>
                    <a:pt x="160" y="197"/>
                  </a:lnTo>
                  <a:lnTo>
                    <a:pt x="151" y="196"/>
                  </a:lnTo>
                  <a:lnTo>
                    <a:pt x="143" y="196"/>
                  </a:lnTo>
                  <a:lnTo>
                    <a:pt x="134" y="196"/>
                  </a:lnTo>
                  <a:lnTo>
                    <a:pt x="122" y="197"/>
                  </a:lnTo>
                  <a:lnTo>
                    <a:pt x="112" y="197"/>
                  </a:lnTo>
                  <a:lnTo>
                    <a:pt x="109" y="199"/>
                  </a:lnTo>
                  <a:lnTo>
                    <a:pt x="106" y="202"/>
                  </a:lnTo>
                  <a:lnTo>
                    <a:pt x="103" y="203"/>
                  </a:lnTo>
                  <a:lnTo>
                    <a:pt x="101" y="203"/>
                  </a:lnTo>
                  <a:lnTo>
                    <a:pt x="97" y="211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66"/>
            <p:cNvSpPr>
              <a:spLocks/>
            </p:cNvSpPr>
            <p:nvPr/>
          </p:nvSpPr>
          <p:spPr bwMode="auto">
            <a:xfrm>
              <a:off x="998" y="987"/>
              <a:ext cx="120" cy="163"/>
            </a:xfrm>
            <a:custGeom>
              <a:avLst/>
              <a:gdLst/>
              <a:ahLst/>
              <a:cxnLst>
                <a:cxn ang="0">
                  <a:pos x="73" y="48"/>
                </a:cxn>
                <a:cxn ang="0">
                  <a:pos x="86" y="20"/>
                </a:cxn>
                <a:cxn ang="0">
                  <a:pos x="127" y="11"/>
                </a:cxn>
                <a:cxn ang="0">
                  <a:pos x="143" y="16"/>
                </a:cxn>
                <a:cxn ang="0">
                  <a:pos x="154" y="11"/>
                </a:cxn>
                <a:cxn ang="0">
                  <a:pos x="166" y="43"/>
                </a:cxn>
                <a:cxn ang="0">
                  <a:pos x="167" y="52"/>
                </a:cxn>
                <a:cxn ang="0">
                  <a:pos x="182" y="67"/>
                </a:cxn>
                <a:cxn ang="0">
                  <a:pos x="155" y="72"/>
                </a:cxn>
                <a:cxn ang="0">
                  <a:pos x="164" y="79"/>
                </a:cxn>
                <a:cxn ang="0">
                  <a:pos x="137" y="72"/>
                </a:cxn>
                <a:cxn ang="0">
                  <a:pos x="131" y="78"/>
                </a:cxn>
                <a:cxn ang="0">
                  <a:pos x="139" y="79"/>
                </a:cxn>
                <a:cxn ang="0">
                  <a:pos x="155" y="111"/>
                </a:cxn>
                <a:cxn ang="0">
                  <a:pos x="158" y="134"/>
                </a:cxn>
                <a:cxn ang="0">
                  <a:pos x="160" y="153"/>
                </a:cxn>
                <a:cxn ang="0">
                  <a:pos x="199" y="185"/>
                </a:cxn>
                <a:cxn ang="0">
                  <a:pos x="227" y="226"/>
                </a:cxn>
                <a:cxn ang="0">
                  <a:pos x="197" y="234"/>
                </a:cxn>
                <a:cxn ang="0">
                  <a:pos x="197" y="260"/>
                </a:cxn>
                <a:cxn ang="0">
                  <a:pos x="220" y="286"/>
                </a:cxn>
                <a:cxn ang="0">
                  <a:pos x="239" y="302"/>
                </a:cxn>
                <a:cxn ang="0">
                  <a:pos x="212" y="326"/>
                </a:cxn>
                <a:cxn ang="0">
                  <a:pos x="187" y="319"/>
                </a:cxn>
                <a:cxn ang="0">
                  <a:pos x="200" y="311"/>
                </a:cxn>
                <a:cxn ang="0">
                  <a:pos x="202" y="303"/>
                </a:cxn>
                <a:cxn ang="0">
                  <a:pos x="208" y="297"/>
                </a:cxn>
                <a:cxn ang="0">
                  <a:pos x="184" y="281"/>
                </a:cxn>
                <a:cxn ang="0">
                  <a:pos x="155" y="262"/>
                </a:cxn>
                <a:cxn ang="0">
                  <a:pos x="134" y="256"/>
                </a:cxn>
                <a:cxn ang="0">
                  <a:pos x="101" y="244"/>
                </a:cxn>
                <a:cxn ang="0">
                  <a:pos x="77" y="266"/>
                </a:cxn>
                <a:cxn ang="0">
                  <a:pos x="55" y="302"/>
                </a:cxn>
                <a:cxn ang="0">
                  <a:pos x="43" y="315"/>
                </a:cxn>
                <a:cxn ang="0">
                  <a:pos x="19" y="303"/>
                </a:cxn>
                <a:cxn ang="0">
                  <a:pos x="0" y="288"/>
                </a:cxn>
                <a:cxn ang="0">
                  <a:pos x="9" y="285"/>
                </a:cxn>
                <a:cxn ang="0">
                  <a:pos x="22" y="284"/>
                </a:cxn>
                <a:cxn ang="0">
                  <a:pos x="32" y="284"/>
                </a:cxn>
                <a:cxn ang="0">
                  <a:pos x="52" y="263"/>
                </a:cxn>
                <a:cxn ang="0">
                  <a:pos x="56" y="222"/>
                </a:cxn>
                <a:cxn ang="0">
                  <a:pos x="80" y="189"/>
                </a:cxn>
                <a:cxn ang="0">
                  <a:pos x="107" y="152"/>
                </a:cxn>
                <a:cxn ang="0">
                  <a:pos x="112" y="145"/>
                </a:cxn>
                <a:cxn ang="0">
                  <a:pos x="107" y="137"/>
                </a:cxn>
                <a:cxn ang="0">
                  <a:pos x="109" y="89"/>
                </a:cxn>
                <a:cxn ang="0">
                  <a:pos x="100" y="82"/>
                </a:cxn>
                <a:cxn ang="0">
                  <a:pos x="89" y="74"/>
                </a:cxn>
                <a:cxn ang="0">
                  <a:pos x="86" y="68"/>
                </a:cxn>
                <a:cxn ang="0">
                  <a:pos x="82" y="61"/>
                </a:cxn>
                <a:cxn ang="0">
                  <a:pos x="80" y="53"/>
                </a:cxn>
              </a:cxnLst>
              <a:rect l="0" t="0" r="r" b="b"/>
              <a:pathLst>
                <a:path w="239" h="326">
                  <a:moveTo>
                    <a:pt x="80" y="43"/>
                  </a:moveTo>
                  <a:lnTo>
                    <a:pt x="77" y="43"/>
                  </a:lnTo>
                  <a:lnTo>
                    <a:pt x="76" y="43"/>
                  </a:lnTo>
                  <a:lnTo>
                    <a:pt x="74" y="45"/>
                  </a:lnTo>
                  <a:lnTo>
                    <a:pt x="73" y="48"/>
                  </a:lnTo>
                  <a:lnTo>
                    <a:pt x="70" y="42"/>
                  </a:lnTo>
                  <a:lnTo>
                    <a:pt x="71" y="35"/>
                  </a:lnTo>
                  <a:lnTo>
                    <a:pt x="76" y="30"/>
                  </a:lnTo>
                  <a:lnTo>
                    <a:pt x="85" y="28"/>
                  </a:lnTo>
                  <a:lnTo>
                    <a:pt x="86" y="20"/>
                  </a:lnTo>
                  <a:lnTo>
                    <a:pt x="92" y="15"/>
                  </a:lnTo>
                  <a:lnTo>
                    <a:pt x="98" y="11"/>
                  </a:lnTo>
                  <a:lnTo>
                    <a:pt x="107" y="11"/>
                  </a:lnTo>
                  <a:lnTo>
                    <a:pt x="118" y="12"/>
                  </a:lnTo>
                  <a:lnTo>
                    <a:pt x="127" y="11"/>
                  </a:lnTo>
                  <a:lnTo>
                    <a:pt x="134" y="8"/>
                  </a:lnTo>
                  <a:lnTo>
                    <a:pt x="136" y="0"/>
                  </a:lnTo>
                  <a:lnTo>
                    <a:pt x="140" y="2"/>
                  </a:lnTo>
                  <a:lnTo>
                    <a:pt x="143" y="9"/>
                  </a:lnTo>
                  <a:lnTo>
                    <a:pt x="143" y="16"/>
                  </a:lnTo>
                  <a:lnTo>
                    <a:pt x="136" y="22"/>
                  </a:lnTo>
                  <a:lnTo>
                    <a:pt x="142" y="23"/>
                  </a:lnTo>
                  <a:lnTo>
                    <a:pt x="149" y="23"/>
                  </a:lnTo>
                  <a:lnTo>
                    <a:pt x="154" y="19"/>
                  </a:lnTo>
                  <a:lnTo>
                    <a:pt x="154" y="11"/>
                  </a:lnTo>
                  <a:lnTo>
                    <a:pt x="161" y="15"/>
                  </a:lnTo>
                  <a:lnTo>
                    <a:pt x="169" y="23"/>
                  </a:lnTo>
                  <a:lnTo>
                    <a:pt x="172" y="31"/>
                  </a:lnTo>
                  <a:lnTo>
                    <a:pt x="170" y="39"/>
                  </a:lnTo>
                  <a:lnTo>
                    <a:pt x="166" y="43"/>
                  </a:lnTo>
                  <a:lnTo>
                    <a:pt x="161" y="46"/>
                  </a:lnTo>
                  <a:lnTo>
                    <a:pt x="157" y="48"/>
                  </a:lnTo>
                  <a:lnTo>
                    <a:pt x="154" y="48"/>
                  </a:lnTo>
                  <a:lnTo>
                    <a:pt x="160" y="50"/>
                  </a:lnTo>
                  <a:lnTo>
                    <a:pt x="167" y="52"/>
                  </a:lnTo>
                  <a:lnTo>
                    <a:pt x="173" y="50"/>
                  </a:lnTo>
                  <a:lnTo>
                    <a:pt x="178" y="48"/>
                  </a:lnTo>
                  <a:lnTo>
                    <a:pt x="181" y="53"/>
                  </a:lnTo>
                  <a:lnTo>
                    <a:pt x="182" y="60"/>
                  </a:lnTo>
                  <a:lnTo>
                    <a:pt x="182" y="67"/>
                  </a:lnTo>
                  <a:lnTo>
                    <a:pt x="181" y="71"/>
                  </a:lnTo>
                  <a:lnTo>
                    <a:pt x="175" y="74"/>
                  </a:lnTo>
                  <a:lnTo>
                    <a:pt x="169" y="74"/>
                  </a:lnTo>
                  <a:lnTo>
                    <a:pt x="161" y="74"/>
                  </a:lnTo>
                  <a:lnTo>
                    <a:pt x="155" y="72"/>
                  </a:lnTo>
                  <a:lnTo>
                    <a:pt x="158" y="74"/>
                  </a:lnTo>
                  <a:lnTo>
                    <a:pt x="163" y="75"/>
                  </a:lnTo>
                  <a:lnTo>
                    <a:pt x="166" y="76"/>
                  </a:lnTo>
                  <a:lnTo>
                    <a:pt x="169" y="78"/>
                  </a:lnTo>
                  <a:lnTo>
                    <a:pt x="164" y="79"/>
                  </a:lnTo>
                  <a:lnTo>
                    <a:pt x="158" y="81"/>
                  </a:lnTo>
                  <a:lnTo>
                    <a:pt x="149" y="81"/>
                  </a:lnTo>
                  <a:lnTo>
                    <a:pt x="143" y="78"/>
                  </a:lnTo>
                  <a:lnTo>
                    <a:pt x="139" y="74"/>
                  </a:lnTo>
                  <a:lnTo>
                    <a:pt x="137" y="72"/>
                  </a:lnTo>
                  <a:lnTo>
                    <a:pt x="136" y="72"/>
                  </a:lnTo>
                  <a:lnTo>
                    <a:pt x="134" y="72"/>
                  </a:lnTo>
                  <a:lnTo>
                    <a:pt x="133" y="75"/>
                  </a:lnTo>
                  <a:lnTo>
                    <a:pt x="131" y="76"/>
                  </a:lnTo>
                  <a:lnTo>
                    <a:pt x="131" y="78"/>
                  </a:lnTo>
                  <a:lnTo>
                    <a:pt x="131" y="79"/>
                  </a:lnTo>
                  <a:lnTo>
                    <a:pt x="134" y="79"/>
                  </a:lnTo>
                  <a:lnTo>
                    <a:pt x="137" y="79"/>
                  </a:lnTo>
                  <a:lnTo>
                    <a:pt x="139" y="79"/>
                  </a:lnTo>
                  <a:lnTo>
                    <a:pt x="139" y="79"/>
                  </a:lnTo>
                  <a:lnTo>
                    <a:pt x="142" y="82"/>
                  </a:lnTo>
                  <a:lnTo>
                    <a:pt x="146" y="83"/>
                  </a:lnTo>
                  <a:lnTo>
                    <a:pt x="151" y="89"/>
                  </a:lnTo>
                  <a:lnTo>
                    <a:pt x="154" y="98"/>
                  </a:lnTo>
                  <a:lnTo>
                    <a:pt x="155" y="111"/>
                  </a:lnTo>
                  <a:lnTo>
                    <a:pt x="155" y="122"/>
                  </a:lnTo>
                  <a:lnTo>
                    <a:pt x="155" y="127"/>
                  </a:lnTo>
                  <a:lnTo>
                    <a:pt x="157" y="129"/>
                  </a:lnTo>
                  <a:lnTo>
                    <a:pt x="158" y="131"/>
                  </a:lnTo>
                  <a:lnTo>
                    <a:pt x="158" y="134"/>
                  </a:lnTo>
                  <a:lnTo>
                    <a:pt x="160" y="137"/>
                  </a:lnTo>
                  <a:lnTo>
                    <a:pt x="158" y="138"/>
                  </a:lnTo>
                  <a:lnTo>
                    <a:pt x="154" y="140"/>
                  </a:lnTo>
                  <a:lnTo>
                    <a:pt x="155" y="146"/>
                  </a:lnTo>
                  <a:lnTo>
                    <a:pt x="160" y="153"/>
                  </a:lnTo>
                  <a:lnTo>
                    <a:pt x="163" y="157"/>
                  </a:lnTo>
                  <a:lnTo>
                    <a:pt x="169" y="160"/>
                  </a:lnTo>
                  <a:lnTo>
                    <a:pt x="175" y="166"/>
                  </a:lnTo>
                  <a:lnTo>
                    <a:pt x="187" y="174"/>
                  </a:lnTo>
                  <a:lnTo>
                    <a:pt x="199" y="185"/>
                  </a:lnTo>
                  <a:lnTo>
                    <a:pt x="209" y="196"/>
                  </a:lnTo>
                  <a:lnTo>
                    <a:pt x="217" y="205"/>
                  </a:lnTo>
                  <a:lnTo>
                    <a:pt x="221" y="214"/>
                  </a:lnTo>
                  <a:lnTo>
                    <a:pt x="224" y="221"/>
                  </a:lnTo>
                  <a:lnTo>
                    <a:pt x="227" y="226"/>
                  </a:lnTo>
                  <a:lnTo>
                    <a:pt x="221" y="226"/>
                  </a:lnTo>
                  <a:lnTo>
                    <a:pt x="214" y="227"/>
                  </a:lnTo>
                  <a:lnTo>
                    <a:pt x="206" y="229"/>
                  </a:lnTo>
                  <a:lnTo>
                    <a:pt x="202" y="232"/>
                  </a:lnTo>
                  <a:lnTo>
                    <a:pt x="197" y="234"/>
                  </a:lnTo>
                  <a:lnTo>
                    <a:pt x="193" y="238"/>
                  </a:lnTo>
                  <a:lnTo>
                    <a:pt x="187" y="243"/>
                  </a:lnTo>
                  <a:lnTo>
                    <a:pt x="182" y="245"/>
                  </a:lnTo>
                  <a:lnTo>
                    <a:pt x="188" y="252"/>
                  </a:lnTo>
                  <a:lnTo>
                    <a:pt x="197" y="260"/>
                  </a:lnTo>
                  <a:lnTo>
                    <a:pt x="203" y="269"/>
                  </a:lnTo>
                  <a:lnTo>
                    <a:pt x="208" y="275"/>
                  </a:lnTo>
                  <a:lnTo>
                    <a:pt x="212" y="280"/>
                  </a:lnTo>
                  <a:lnTo>
                    <a:pt x="217" y="284"/>
                  </a:lnTo>
                  <a:lnTo>
                    <a:pt x="220" y="286"/>
                  </a:lnTo>
                  <a:lnTo>
                    <a:pt x="224" y="288"/>
                  </a:lnTo>
                  <a:lnTo>
                    <a:pt x="230" y="291"/>
                  </a:lnTo>
                  <a:lnTo>
                    <a:pt x="235" y="295"/>
                  </a:lnTo>
                  <a:lnTo>
                    <a:pt x="238" y="299"/>
                  </a:lnTo>
                  <a:lnTo>
                    <a:pt x="239" y="302"/>
                  </a:lnTo>
                  <a:lnTo>
                    <a:pt x="239" y="304"/>
                  </a:lnTo>
                  <a:lnTo>
                    <a:pt x="236" y="310"/>
                  </a:lnTo>
                  <a:lnTo>
                    <a:pt x="230" y="317"/>
                  </a:lnTo>
                  <a:lnTo>
                    <a:pt x="221" y="322"/>
                  </a:lnTo>
                  <a:lnTo>
                    <a:pt x="212" y="326"/>
                  </a:lnTo>
                  <a:lnTo>
                    <a:pt x="202" y="326"/>
                  </a:lnTo>
                  <a:lnTo>
                    <a:pt x="194" y="325"/>
                  </a:lnTo>
                  <a:lnTo>
                    <a:pt x="188" y="324"/>
                  </a:lnTo>
                  <a:lnTo>
                    <a:pt x="185" y="322"/>
                  </a:lnTo>
                  <a:lnTo>
                    <a:pt x="187" y="319"/>
                  </a:lnTo>
                  <a:lnTo>
                    <a:pt x="190" y="317"/>
                  </a:lnTo>
                  <a:lnTo>
                    <a:pt x="193" y="315"/>
                  </a:lnTo>
                  <a:lnTo>
                    <a:pt x="196" y="315"/>
                  </a:lnTo>
                  <a:lnTo>
                    <a:pt x="199" y="314"/>
                  </a:lnTo>
                  <a:lnTo>
                    <a:pt x="200" y="311"/>
                  </a:lnTo>
                  <a:lnTo>
                    <a:pt x="202" y="308"/>
                  </a:lnTo>
                  <a:lnTo>
                    <a:pt x="197" y="308"/>
                  </a:lnTo>
                  <a:lnTo>
                    <a:pt x="197" y="307"/>
                  </a:lnTo>
                  <a:lnTo>
                    <a:pt x="200" y="304"/>
                  </a:lnTo>
                  <a:lnTo>
                    <a:pt x="202" y="303"/>
                  </a:lnTo>
                  <a:lnTo>
                    <a:pt x="202" y="302"/>
                  </a:lnTo>
                  <a:lnTo>
                    <a:pt x="205" y="304"/>
                  </a:lnTo>
                  <a:lnTo>
                    <a:pt x="206" y="302"/>
                  </a:lnTo>
                  <a:lnTo>
                    <a:pt x="208" y="299"/>
                  </a:lnTo>
                  <a:lnTo>
                    <a:pt x="208" y="297"/>
                  </a:lnTo>
                  <a:lnTo>
                    <a:pt x="205" y="295"/>
                  </a:lnTo>
                  <a:lnTo>
                    <a:pt x="202" y="293"/>
                  </a:lnTo>
                  <a:lnTo>
                    <a:pt x="197" y="291"/>
                  </a:lnTo>
                  <a:lnTo>
                    <a:pt x="191" y="286"/>
                  </a:lnTo>
                  <a:lnTo>
                    <a:pt x="184" y="281"/>
                  </a:lnTo>
                  <a:lnTo>
                    <a:pt x="176" y="275"/>
                  </a:lnTo>
                  <a:lnTo>
                    <a:pt x="170" y="270"/>
                  </a:lnTo>
                  <a:lnTo>
                    <a:pt x="163" y="266"/>
                  </a:lnTo>
                  <a:lnTo>
                    <a:pt x="158" y="263"/>
                  </a:lnTo>
                  <a:lnTo>
                    <a:pt x="155" y="262"/>
                  </a:lnTo>
                  <a:lnTo>
                    <a:pt x="154" y="259"/>
                  </a:lnTo>
                  <a:lnTo>
                    <a:pt x="154" y="258"/>
                  </a:lnTo>
                  <a:lnTo>
                    <a:pt x="154" y="256"/>
                  </a:lnTo>
                  <a:lnTo>
                    <a:pt x="145" y="258"/>
                  </a:lnTo>
                  <a:lnTo>
                    <a:pt x="134" y="256"/>
                  </a:lnTo>
                  <a:lnTo>
                    <a:pt x="127" y="255"/>
                  </a:lnTo>
                  <a:lnTo>
                    <a:pt x="119" y="252"/>
                  </a:lnTo>
                  <a:lnTo>
                    <a:pt x="113" y="249"/>
                  </a:lnTo>
                  <a:lnTo>
                    <a:pt x="107" y="245"/>
                  </a:lnTo>
                  <a:lnTo>
                    <a:pt x="101" y="244"/>
                  </a:lnTo>
                  <a:lnTo>
                    <a:pt x="95" y="245"/>
                  </a:lnTo>
                  <a:lnTo>
                    <a:pt x="94" y="249"/>
                  </a:lnTo>
                  <a:lnTo>
                    <a:pt x="91" y="255"/>
                  </a:lnTo>
                  <a:lnTo>
                    <a:pt x="85" y="260"/>
                  </a:lnTo>
                  <a:lnTo>
                    <a:pt x="77" y="266"/>
                  </a:lnTo>
                  <a:lnTo>
                    <a:pt x="71" y="271"/>
                  </a:lnTo>
                  <a:lnTo>
                    <a:pt x="64" y="278"/>
                  </a:lnTo>
                  <a:lnTo>
                    <a:pt x="58" y="286"/>
                  </a:lnTo>
                  <a:lnTo>
                    <a:pt x="55" y="295"/>
                  </a:lnTo>
                  <a:lnTo>
                    <a:pt x="55" y="302"/>
                  </a:lnTo>
                  <a:lnTo>
                    <a:pt x="53" y="308"/>
                  </a:lnTo>
                  <a:lnTo>
                    <a:pt x="52" y="313"/>
                  </a:lnTo>
                  <a:lnTo>
                    <a:pt x="47" y="315"/>
                  </a:lnTo>
                  <a:lnTo>
                    <a:pt x="46" y="315"/>
                  </a:lnTo>
                  <a:lnTo>
                    <a:pt x="43" y="315"/>
                  </a:lnTo>
                  <a:lnTo>
                    <a:pt x="40" y="314"/>
                  </a:lnTo>
                  <a:lnTo>
                    <a:pt x="34" y="311"/>
                  </a:lnTo>
                  <a:lnTo>
                    <a:pt x="29" y="307"/>
                  </a:lnTo>
                  <a:lnTo>
                    <a:pt x="25" y="304"/>
                  </a:lnTo>
                  <a:lnTo>
                    <a:pt x="19" y="303"/>
                  </a:lnTo>
                  <a:lnTo>
                    <a:pt x="15" y="302"/>
                  </a:lnTo>
                  <a:lnTo>
                    <a:pt x="10" y="299"/>
                  </a:lnTo>
                  <a:lnTo>
                    <a:pt x="6" y="296"/>
                  </a:lnTo>
                  <a:lnTo>
                    <a:pt x="1" y="292"/>
                  </a:lnTo>
                  <a:lnTo>
                    <a:pt x="0" y="288"/>
                  </a:lnTo>
                  <a:lnTo>
                    <a:pt x="0" y="285"/>
                  </a:lnTo>
                  <a:lnTo>
                    <a:pt x="1" y="284"/>
                  </a:lnTo>
                  <a:lnTo>
                    <a:pt x="4" y="284"/>
                  </a:lnTo>
                  <a:lnTo>
                    <a:pt x="7" y="284"/>
                  </a:lnTo>
                  <a:lnTo>
                    <a:pt x="9" y="285"/>
                  </a:lnTo>
                  <a:lnTo>
                    <a:pt x="13" y="286"/>
                  </a:lnTo>
                  <a:lnTo>
                    <a:pt x="18" y="286"/>
                  </a:lnTo>
                  <a:lnTo>
                    <a:pt x="23" y="286"/>
                  </a:lnTo>
                  <a:lnTo>
                    <a:pt x="20" y="284"/>
                  </a:lnTo>
                  <a:lnTo>
                    <a:pt x="22" y="284"/>
                  </a:lnTo>
                  <a:lnTo>
                    <a:pt x="23" y="282"/>
                  </a:lnTo>
                  <a:lnTo>
                    <a:pt x="28" y="281"/>
                  </a:lnTo>
                  <a:lnTo>
                    <a:pt x="31" y="281"/>
                  </a:lnTo>
                  <a:lnTo>
                    <a:pt x="31" y="284"/>
                  </a:lnTo>
                  <a:lnTo>
                    <a:pt x="32" y="284"/>
                  </a:lnTo>
                  <a:lnTo>
                    <a:pt x="35" y="284"/>
                  </a:lnTo>
                  <a:lnTo>
                    <a:pt x="37" y="284"/>
                  </a:lnTo>
                  <a:lnTo>
                    <a:pt x="38" y="284"/>
                  </a:lnTo>
                  <a:lnTo>
                    <a:pt x="43" y="277"/>
                  </a:lnTo>
                  <a:lnTo>
                    <a:pt x="52" y="263"/>
                  </a:lnTo>
                  <a:lnTo>
                    <a:pt x="61" y="248"/>
                  </a:lnTo>
                  <a:lnTo>
                    <a:pt x="65" y="237"/>
                  </a:lnTo>
                  <a:lnTo>
                    <a:pt x="62" y="233"/>
                  </a:lnTo>
                  <a:lnTo>
                    <a:pt x="59" y="227"/>
                  </a:lnTo>
                  <a:lnTo>
                    <a:pt x="56" y="222"/>
                  </a:lnTo>
                  <a:lnTo>
                    <a:pt x="55" y="219"/>
                  </a:lnTo>
                  <a:lnTo>
                    <a:pt x="59" y="214"/>
                  </a:lnTo>
                  <a:lnTo>
                    <a:pt x="65" y="208"/>
                  </a:lnTo>
                  <a:lnTo>
                    <a:pt x="73" y="200"/>
                  </a:lnTo>
                  <a:lnTo>
                    <a:pt x="80" y="189"/>
                  </a:lnTo>
                  <a:lnTo>
                    <a:pt x="86" y="178"/>
                  </a:lnTo>
                  <a:lnTo>
                    <a:pt x="92" y="167"/>
                  </a:lnTo>
                  <a:lnTo>
                    <a:pt x="97" y="159"/>
                  </a:lnTo>
                  <a:lnTo>
                    <a:pt x="101" y="153"/>
                  </a:lnTo>
                  <a:lnTo>
                    <a:pt x="107" y="152"/>
                  </a:lnTo>
                  <a:lnTo>
                    <a:pt x="112" y="151"/>
                  </a:lnTo>
                  <a:lnTo>
                    <a:pt x="115" y="148"/>
                  </a:lnTo>
                  <a:lnTo>
                    <a:pt x="115" y="145"/>
                  </a:lnTo>
                  <a:lnTo>
                    <a:pt x="113" y="145"/>
                  </a:lnTo>
                  <a:lnTo>
                    <a:pt x="112" y="145"/>
                  </a:lnTo>
                  <a:lnTo>
                    <a:pt x="109" y="145"/>
                  </a:lnTo>
                  <a:lnTo>
                    <a:pt x="107" y="145"/>
                  </a:lnTo>
                  <a:lnTo>
                    <a:pt x="109" y="141"/>
                  </a:lnTo>
                  <a:lnTo>
                    <a:pt x="109" y="140"/>
                  </a:lnTo>
                  <a:lnTo>
                    <a:pt x="107" y="137"/>
                  </a:lnTo>
                  <a:lnTo>
                    <a:pt x="104" y="134"/>
                  </a:lnTo>
                  <a:lnTo>
                    <a:pt x="101" y="127"/>
                  </a:lnTo>
                  <a:lnTo>
                    <a:pt x="100" y="115"/>
                  </a:lnTo>
                  <a:lnTo>
                    <a:pt x="101" y="101"/>
                  </a:lnTo>
                  <a:lnTo>
                    <a:pt x="109" y="89"/>
                  </a:lnTo>
                  <a:lnTo>
                    <a:pt x="109" y="86"/>
                  </a:lnTo>
                  <a:lnTo>
                    <a:pt x="109" y="85"/>
                  </a:lnTo>
                  <a:lnTo>
                    <a:pt x="107" y="82"/>
                  </a:lnTo>
                  <a:lnTo>
                    <a:pt x="104" y="82"/>
                  </a:lnTo>
                  <a:lnTo>
                    <a:pt x="100" y="82"/>
                  </a:lnTo>
                  <a:lnTo>
                    <a:pt x="95" y="82"/>
                  </a:lnTo>
                  <a:lnTo>
                    <a:pt x="91" y="81"/>
                  </a:lnTo>
                  <a:lnTo>
                    <a:pt x="89" y="78"/>
                  </a:lnTo>
                  <a:lnTo>
                    <a:pt x="89" y="76"/>
                  </a:lnTo>
                  <a:lnTo>
                    <a:pt x="89" y="74"/>
                  </a:lnTo>
                  <a:lnTo>
                    <a:pt x="88" y="72"/>
                  </a:lnTo>
                  <a:lnTo>
                    <a:pt x="88" y="72"/>
                  </a:lnTo>
                  <a:lnTo>
                    <a:pt x="88" y="71"/>
                  </a:lnTo>
                  <a:lnTo>
                    <a:pt x="88" y="70"/>
                  </a:lnTo>
                  <a:lnTo>
                    <a:pt x="86" y="68"/>
                  </a:lnTo>
                  <a:lnTo>
                    <a:pt x="85" y="67"/>
                  </a:lnTo>
                  <a:lnTo>
                    <a:pt x="82" y="67"/>
                  </a:lnTo>
                  <a:lnTo>
                    <a:pt x="82" y="65"/>
                  </a:lnTo>
                  <a:lnTo>
                    <a:pt x="80" y="63"/>
                  </a:lnTo>
                  <a:lnTo>
                    <a:pt x="82" y="61"/>
                  </a:lnTo>
                  <a:lnTo>
                    <a:pt x="83" y="60"/>
                  </a:lnTo>
                  <a:lnTo>
                    <a:pt x="85" y="59"/>
                  </a:lnTo>
                  <a:lnTo>
                    <a:pt x="83" y="57"/>
                  </a:lnTo>
                  <a:lnTo>
                    <a:pt x="82" y="54"/>
                  </a:lnTo>
                  <a:lnTo>
                    <a:pt x="80" y="53"/>
                  </a:lnTo>
                  <a:lnTo>
                    <a:pt x="80" y="50"/>
                  </a:lnTo>
                  <a:lnTo>
                    <a:pt x="80" y="48"/>
                  </a:lnTo>
                  <a:lnTo>
                    <a:pt x="80" y="43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67"/>
            <p:cNvSpPr>
              <a:spLocks/>
            </p:cNvSpPr>
            <p:nvPr/>
          </p:nvSpPr>
          <p:spPr bwMode="auto">
            <a:xfrm>
              <a:off x="1006" y="1029"/>
              <a:ext cx="66" cy="39"/>
            </a:xfrm>
            <a:custGeom>
              <a:avLst/>
              <a:gdLst/>
              <a:ahLst/>
              <a:cxnLst>
                <a:cxn ang="0">
                  <a:pos x="94" y="49"/>
                </a:cxn>
                <a:cxn ang="0">
                  <a:pos x="92" y="55"/>
                </a:cxn>
                <a:cxn ang="0">
                  <a:pos x="88" y="57"/>
                </a:cxn>
                <a:cxn ang="0">
                  <a:pos x="79" y="55"/>
                </a:cxn>
                <a:cxn ang="0">
                  <a:pos x="65" y="55"/>
                </a:cxn>
                <a:cxn ang="0">
                  <a:pos x="46" y="50"/>
                </a:cxn>
                <a:cxn ang="0">
                  <a:pos x="41" y="39"/>
                </a:cxn>
                <a:cxn ang="0">
                  <a:pos x="37" y="34"/>
                </a:cxn>
                <a:cxn ang="0">
                  <a:pos x="32" y="27"/>
                </a:cxn>
                <a:cxn ang="0">
                  <a:pos x="28" y="30"/>
                </a:cxn>
                <a:cxn ang="0">
                  <a:pos x="31" y="35"/>
                </a:cxn>
                <a:cxn ang="0">
                  <a:pos x="31" y="39"/>
                </a:cxn>
                <a:cxn ang="0">
                  <a:pos x="23" y="37"/>
                </a:cxn>
                <a:cxn ang="0">
                  <a:pos x="11" y="30"/>
                </a:cxn>
                <a:cxn ang="0">
                  <a:pos x="7" y="33"/>
                </a:cxn>
                <a:cxn ang="0">
                  <a:pos x="13" y="38"/>
                </a:cxn>
                <a:cxn ang="0">
                  <a:pos x="17" y="41"/>
                </a:cxn>
                <a:cxn ang="0">
                  <a:pos x="13" y="42"/>
                </a:cxn>
                <a:cxn ang="0">
                  <a:pos x="4" y="42"/>
                </a:cxn>
                <a:cxn ang="0">
                  <a:pos x="0" y="44"/>
                </a:cxn>
                <a:cxn ang="0">
                  <a:pos x="5" y="48"/>
                </a:cxn>
                <a:cxn ang="0">
                  <a:pos x="16" y="49"/>
                </a:cxn>
                <a:cxn ang="0">
                  <a:pos x="14" y="50"/>
                </a:cxn>
                <a:cxn ang="0">
                  <a:pos x="8" y="53"/>
                </a:cxn>
                <a:cxn ang="0">
                  <a:pos x="3" y="56"/>
                </a:cxn>
                <a:cxn ang="0">
                  <a:pos x="5" y="60"/>
                </a:cxn>
                <a:cxn ang="0">
                  <a:pos x="14" y="57"/>
                </a:cxn>
                <a:cxn ang="0">
                  <a:pos x="19" y="57"/>
                </a:cxn>
                <a:cxn ang="0">
                  <a:pos x="14" y="60"/>
                </a:cxn>
                <a:cxn ang="0">
                  <a:pos x="11" y="67"/>
                </a:cxn>
                <a:cxn ang="0">
                  <a:pos x="11" y="70"/>
                </a:cxn>
                <a:cxn ang="0">
                  <a:pos x="17" y="66"/>
                </a:cxn>
                <a:cxn ang="0">
                  <a:pos x="23" y="61"/>
                </a:cxn>
                <a:cxn ang="0">
                  <a:pos x="40" y="61"/>
                </a:cxn>
                <a:cxn ang="0">
                  <a:pos x="55" y="67"/>
                </a:cxn>
                <a:cxn ang="0">
                  <a:pos x="64" y="72"/>
                </a:cxn>
                <a:cxn ang="0">
                  <a:pos x="80" y="78"/>
                </a:cxn>
                <a:cxn ang="0">
                  <a:pos x="104" y="75"/>
                </a:cxn>
                <a:cxn ang="0">
                  <a:pos x="116" y="60"/>
                </a:cxn>
                <a:cxn ang="0">
                  <a:pos x="121" y="46"/>
                </a:cxn>
                <a:cxn ang="0">
                  <a:pos x="128" y="33"/>
                </a:cxn>
                <a:cxn ang="0">
                  <a:pos x="128" y="7"/>
                </a:cxn>
                <a:cxn ang="0">
                  <a:pos x="98" y="5"/>
                </a:cxn>
                <a:cxn ang="0">
                  <a:pos x="94" y="23"/>
                </a:cxn>
                <a:cxn ang="0">
                  <a:pos x="89" y="44"/>
                </a:cxn>
              </a:cxnLst>
              <a:rect l="0" t="0" r="r" b="b"/>
              <a:pathLst>
                <a:path w="133" h="78">
                  <a:moveTo>
                    <a:pt x="89" y="44"/>
                  </a:moveTo>
                  <a:lnTo>
                    <a:pt x="94" y="46"/>
                  </a:lnTo>
                  <a:lnTo>
                    <a:pt x="94" y="49"/>
                  </a:lnTo>
                  <a:lnTo>
                    <a:pt x="94" y="50"/>
                  </a:lnTo>
                  <a:lnTo>
                    <a:pt x="92" y="53"/>
                  </a:lnTo>
                  <a:lnTo>
                    <a:pt x="92" y="55"/>
                  </a:lnTo>
                  <a:lnTo>
                    <a:pt x="92" y="56"/>
                  </a:lnTo>
                  <a:lnTo>
                    <a:pt x="91" y="57"/>
                  </a:lnTo>
                  <a:lnTo>
                    <a:pt x="88" y="57"/>
                  </a:lnTo>
                  <a:lnTo>
                    <a:pt x="86" y="57"/>
                  </a:lnTo>
                  <a:lnTo>
                    <a:pt x="83" y="56"/>
                  </a:lnTo>
                  <a:lnTo>
                    <a:pt x="79" y="55"/>
                  </a:lnTo>
                  <a:lnTo>
                    <a:pt x="73" y="55"/>
                  </a:lnTo>
                  <a:lnTo>
                    <a:pt x="70" y="55"/>
                  </a:lnTo>
                  <a:lnTo>
                    <a:pt x="65" y="55"/>
                  </a:lnTo>
                  <a:lnTo>
                    <a:pt x="58" y="53"/>
                  </a:lnTo>
                  <a:lnTo>
                    <a:pt x="50" y="52"/>
                  </a:lnTo>
                  <a:lnTo>
                    <a:pt x="46" y="50"/>
                  </a:lnTo>
                  <a:lnTo>
                    <a:pt x="44" y="46"/>
                  </a:lnTo>
                  <a:lnTo>
                    <a:pt x="43" y="44"/>
                  </a:lnTo>
                  <a:lnTo>
                    <a:pt x="41" y="39"/>
                  </a:lnTo>
                  <a:lnTo>
                    <a:pt x="40" y="37"/>
                  </a:lnTo>
                  <a:lnTo>
                    <a:pt x="38" y="35"/>
                  </a:lnTo>
                  <a:lnTo>
                    <a:pt x="37" y="34"/>
                  </a:lnTo>
                  <a:lnTo>
                    <a:pt x="34" y="31"/>
                  </a:lnTo>
                  <a:lnTo>
                    <a:pt x="32" y="28"/>
                  </a:lnTo>
                  <a:lnTo>
                    <a:pt x="32" y="27"/>
                  </a:lnTo>
                  <a:lnTo>
                    <a:pt x="31" y="27"/>
                  </a:lnTo>
                  <a:lnTo>
                    <a:pt x="29" y="28"/>
                  </a:lnTo>
                  <a:lnTo>
                    <a:pt x="28" y="30"/>
                  </a:lnTo>
                  <a:lnTo>
                    <a:pt x="28" y="31"/>
                  </a:lnTo>
                  <a:lnTo>
                    <a:pt x="29" y="33"/>
                  </a:lnTo>
                  <a:lnTo>
                    <a:pt x="31" y="35"/>
                  </a:lnTo>
                  <a:lnTo>
                    <a:pt x="31" y="37"/>
                  </a:lnTo>
                  <a:lnTo>
                    <a:pt x="31" y="38"/>
                  </a:lnTo>
                  <a:lnTo>
                    <a:pt x="31" y="39"/>
                  </a:lnTo>
                  <a:lnTo>
                    <a:pt x="29" y="39"/>
                  </a:lnTo>
                  <a:lnTo>
                    <a:pt x="28" y="39"/>
                  </a:lnTo>
                  <a:lnTo>
                    <a:pt x="23" y="37"/>
                  </a:lnTo>
                  <a:lnTo>
                    <a:pt x="19" y="34"/>
                  </a:lnTo>
                  <a:lnTo>
                    <a:pt x="14" y="33"/>
                  </a:lnTo>
                  <a:lnTo>
                    <a:pt x="11" y="30"/>
                  </a:lnTo>
                  <a:lnTo>
                    <a:pt x="8" y="30"/>
                  </a:lnTo>
                  <a:lnTo>
                    <a:pt x="7" y="31"/>
                  </a:lnTo>
                  <a:lnTo>
                    <a:pt x="7" y="33"/>
                  </a:lnTo>
                  <a:lnTo>
                    <a:pt x="8" y="35"/>
                  </a:lnTo>
                  <a:lnTo>
                    <a:pt x="11" y="37"/>
                  </a:lnTo>
                  <a:lnTo>
                    <a:pt x="13" y="38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7" y="41"/>
                  </a:lnTo>
                  <a:lnTo>
                    <a:pt x="17" y="42"/>
                  </a:lnTo>
                  <a:lnTo>
                    <a:pt x="16" y="42"/>
                  </a:lnTo>
                  <a:lnTo>
                    <a:pt x="13" y="42"/>
                  </a:lnTo>
                  <a:lnTo>
                    <a:pt x="11" y="42"/>
                  </a:lnTo>
                  <a:lnTo>
                    <a:pt x="7" y="42"/>
                  </a:lnTo>
                  <a:lnTo>
                    <a:pt x="4" y="42"/>
                  </a:lnTo>
                  <a:lnTo>
                    <a:pt x="1" y="42"/>
                  </a:lnTo>
                  <a:lnTo>
                    <a:pt x="0" y="42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46"/>
                  </a:lnTo>
                  <a:lnTo>
                    <a:pt x="5" y="48"/>
                  </a:lnTo>
                  <a:lnTo>
                    <a:pt x="8" y="49"/>
                  </a:lnTo>
                  <a:lnTo>
                    <a:pt x="13" y="49"/>
                  </a:lnTo>
                  <a:lnTo>
                    <a:pt x="16" y="49"/>
                  </a:lnTo>
                  <a:lnTo>
                    <a:pt x="17" y="49"/>
                  </a:lnTo>
                  <a:lnTo>
                    <a:pt x="17" y="49"/>
                  </a:lnTo>
                  <a:lnTo>
                    <a:pt x="14" y="50"/>
                  </a:lnTo>
                  <a:lnTo>
                    <a:pt x="13" y="50"/>
                  </a:lnTo>
                  <a:lnTo>
                    <a:pt x="11" y="52"/>
                  </a:lnTo>
                  <a:lnTo>
                    <a:pt x="8" y="53"/>
                  </a:lnTo>
                  <a:lnTo>
                    <a:pt x="5" y="55"/>
                  </a:lnTo>
                  <a:lnTo>
                    <a:pt x="4" y="55"/>
                  </a:lnTo>
                  <a:lnTo>
                    <a:pt x="3" y="56"/>
                  </a:lnTo>
                  <a:lnTo>
                    <a:pt x="3" y="57"/>
                  </a:lnTo>
                  <a:lnTo>
                    <a:pt x="4" y="59"/>
                  </a:lnTo>
                  <a:lnTo>
                    <a:pt x="5" y="60"/>
                  </a:lnTo>
                  <a:lnTo>
                    <a:pt x="8" y="59"/>
                  </a:lnTo>
                  <a:lnTo>
                    <a:pt x="11" y="57"/>
                  </a:lnTo>
                  <a:lnTo>
                    <a:pt x="14" y="57"/>
                  </a:lnTo>
                  <a:lnTo>
                    <a:pt x="16" y="57"/>
                  </a:lnTo>
                  <a:lnTo>
                    <a:pt x="17" y="57"/>
                  </a:lnTo>
                  <a:lnTo>
                    <a:pt x="19" y="57"/>
                  </a:lnTo>
                  <a:lnTo>
                    <a:pt x="17" y="59"/>
                  </a:lnTo>
                  <a:lnTo>
                    <a:pt x="16" y="60"/>
                  </a:lnTo>
                  <a:lnTo>
                    <a:pt x="14" y="60"/>
                  </a:lnTo>
                  <a:lnTo>
                    <a:pt x="13" y="63"/>
                  </a:lnTo>
                  <a:lnTo>
                    <a:pt x="13" y="64"/>
                  </a:lnTo>
                  <a:lnTo>
                    <a:pt x="11" y="67"/>
                  </a:lnTo>
                  <a:lnTo>
                    <a:pt x="10" y="67"/>
                  </a:lnTo>
                  <a:lnTo>
                    <a:pt x="10" y="68"/>
                  </a:lnTo>
                  <a:lnTo>
                    <a:pt x="11" y="70"/>
                  </a:lnTo>
                  <a:lnTo>
                    <a:pt x="13" y="68"/>
                  </a:lnTo>
                  <a:lnTo>
                    <a:pt x="14" y="67"/>
                  </a:lnTo>
                  <a:lnTo>
                    <a:pt x="17" y="66"/>
                  </a:lnTo>
                  <a:lnTo>
                    <a:pt x="19" y="63"/>
                  </a:lnTo>
                  <a:lnTo>
                    <a:pt x="20" y="61"/>
                  </a:lnTo>
                  <a:lnTo>
                    <a:pt x="23" y="61"/>
                  </a:lnTo>
                  <a:lnTo>
                    <a:pt x="29" y="63"/>
                  </a:lnTo>
                  <a:lnTo>
                    <a:pt x="35" y="63"/>
                  </a:lnTo>
                  <a:lnTo>
                    <a:pt x="40" y="61"/>
                  </a:lnTo>
                  <a:lnTo>
                    <a:pt x="43" y="63"/>
                  </a:lnTo>
                  <a:lnTo>
                    <a:pt x="49" y="64"/>
                  </a:lnTo>
                  <a:lnTo>
                    <a:pt x="55" y="67"/>
                  </a:lnTo>
                  <a:lnTo>
                    <a:pt x="58" y="68"/>
                  </a:lnTo>
                  <a:lnTo>
                    <a:pt x="61" y="70"/>
                  </a:lnTo>
                  <a:lnTo>
                    <a:pt x="64" y="72"/>
                  </a:lnTo>
                  <a:lnTo>
                    <a:pt x="68" y="74"/>
                  </a:lnTo>
                  <a:lnTo>
                    <a:pt x="74" y="77"/>
                  </a:lnTo>
                  <a:lnTo>
                    <a:pt x="80" y="78"/>
                  </a:lnTo>
                  <a:lnTo>
                    <a:pt x="88" y="78"/>
                  </a:lnTo>
                  <a:lnTo>
                    <a:pt x="95" y="78"/>
                  </a:lnTo>
                  <a:lnTo>
                    <a:pt x="104" y="75"/>
                  </a:lnTo>
                  <a:lnTo>
                    <a:pt x="107" y="72"/>
                  </a:lnTo>
                  <a:lnTo>
                    <a:pt x="112" y="67"/>
                  </a:lnTo>
                  <a:lnTo>
                    <a:pt x="116" y="60"/>
                  </a:lnTo>
                  <a:lnTo>
                    <a:pt x="116" y="53"/>
                  </a:lnTo>
                  <a:lnTo>
                    <a:pt x="119" y="53"/>
                  </a:lnTo>
                  <a:lnTo>
                    <a:pt x="121" y="46"/>
                  </a:lnTo>
                  <a:lnTo>
                    <a:pt x="122" y="41"/>
                  </a:lnTo>
                  <a:lnTo>
                    <a:pt x="125" y="37"/>
                  </a:lnTo>
                  <a:lnTo>
                    <a:pt x="128" y="33"/>
                  </a:lnTo>
                  <a:lnTo>
                    <a:pt x="133" y="27"/>
                  </a:lnTo>
                  <a:lnTo>
                    <a:pt x="133" y="18"/>
                  </a:lnTo>
                  <a:lnTo>
                    <a:pt x="128" y="7"/>
                  </a:lnTo>
                  <a:lnTo>
                    <a:pt x="113" y="0"/>
                  </a:lnTo>
                  <a:lnTo>
                    <a:pt x="104" y="1"/>
                  </a:lnTo>
                  <a:lnTo>
                    <a:pt x="98" y="5"/>
                  </a:lnTo>
                  <a:lnTo>
                    <a:pt x="94" y="12"/>
                  </a:lnTo>
                  <a:lnTo>
                    <a:pt x="94" y="18"/>
                  </a:lnTo>
                  <a:lnTo>
                    <a:pt x="94" y="23"/>
                  </a:lnTo>
                  <a:lnTo>
                    <a:pt x="92" y="33"/>
                  </a:lnTo>
                  <a:lnTo>
                    <a:pt x="91" y="39"/>
                  </a:lnTo>
                  <a:lnTo>
                    <a:pt x="89" y="44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68"/>
            <p:cNvSpPr>
              <a:spLocks/>
            </p:cNvSpPr>
            <p:nvPr/>
          </p:nvSpPr>
          <p:spPr bwMode="auto">
            <a:xfrm>
              <a:off x="1136" y="987"/>
              <a:ext cx="120" cy="164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9" y="14"/>
                </a:cxn>
                <a:cxn ang="0">
                  <a:pos x="61" y="0"/>
                </a:cxn>
                <a:cxn ang="0">
                  <a:pos x="81" y="7"/>
                </a:cxn>
                <a:cxn ang="0">
                  <a:pos x="93" y="14"/>
                </a:cxn>
                <a:cxn ang="0">
                  <a:pos x="124" y="34"/>
                </a:cxn>
                <a:cxn ang="0">
                  <a:pos x="109" y="52"/>
                </a:cxn>
                <a:cxn ang="0">
                  <a:pos x="99" y="60"/>
                </a:cxn>
                <a:cxn ang="0">
                  <a:pos x="99" y="63"/>
                </a:cxn>
                <a:cxn ang="0">
                  <a:pos x="88" y="64"/>
                </a:cxn>
                <a:cxn ang="0">
                  <a:pos x="91" y="69"/>
                </a:cxn>
                <a:cxn ang="0">
                  <a:pos x="103" y="75"/>
                </a:cxn>
                <a:cxn ang="0">
                  <a:pos x="108" y="99"/>
                </a:cxn>
                <a:cxn ang="0">
                  <a:pos x="112" y="102"/>
                </a:cxn>
                <a:cxn ang="0">
                  <a:pos x="115" y="119"/>
                </a:cxn>
                <a:cxn ang="0">
                  <a:pos x="118" y="134"/>
                </a:cxn>
                <a:cxn ang="0">
                  <a:pos x="138" y="155"/>
                </a:cxn>
                <a:cxn ang="0">
                  <a:pos x="174" y="174"/>
                </a:cxn>
                <a:cxn ang="0">
                  <a:pos x="190" y="188"/>
                </a:cxn>
                <a:cxn ang="0">
                  <a:pos x="162" y="198"/>
                </a:cxn>
                <a:cxn ang="0">
                  <a:pos x="147" y="213"/>
                </a:cxn>
                <a:cxn ang="0">
                  <a:pos x="154" y="224"/>
                </a:cxn>
                <a:cxn ang="0">
                  <a:pos x="172" y="225"/>
                </a:cxn>
                <a:cxn ang="0">
                  <a:pos x="208" y="236"/>
                </a:cxn>
                <a:cxn ang="0">
                  <a:pos x="234" y="236"/>
                </a:cxn>
                <a:cxn ang="0">
                  <a:pos x="238" y="259"/>
                </a:cxn>
                <a:cxn ang="0">
                  <a:pos x="234" y="283"/>
                </a:cxn>
                <a:cxn ang="0">
                  <a:pos x="217" y="284"/>
                </a:cxn>
                <a:cxn ang="0">
                  <a:pos x="216" y="269"/>
                </a:cxn>
                <a:cxn ang="0">
                  <a:pos x="208" y="254"/>
                </a:cxn>
                <a:cxn ang="0">
                  <a:pos x="187" y="250"/>
                </a:cxn>
                <a:cxn ang="0">
                  <a:pos x="153" y="246"/>
                </a:cxn>
                <a:cxn ang="0">
                  <a:pos x="127" y="233"/>
                </a:cxn>
                <a:cxn ang="0">
                  <a:pos x="111" y="220"/>
                </a:cxn>
                <a:cxn ang="0">
                  <a:pos x="84" y="231"/>
                </a:cxn>
                <a:cxn ang="0">
                  <a:pos x="78" y="254"/>
                </a:cxn>
                <a:cxn ang="0">
                  <a:pos x="54" y="292"/>
                </a:cxn>
                <a:cxn ang="0">
                  <a:pos x="46" y="320"/>
                </a:cxn>
                <a:cxn ang="0">
                  <a:pos x="31" y="320"/>
                </a:cxn>
                <a:cxn ang="0">
                  <a:pos x="9" y="324"/>
                </a:cxn>
                <a:cxn ang="0">
                  <a:pos x="0" y="314"/>
                </a:cxn>
                <a:cxn ang="0">
                  <a:pos x="10" y="310"/>
                </a:cxn>
                <a:cxn ang="0">
                  <a:pos x="19" y="303"/>
                </a:cxn>
                <a:cxn ang="0">
                  <a:pos x="27" y="296"/>
                </a:cxn>
                <a:cxn ang="0">
                  <a:pos x="39" y="280"/>
                </a:cxn>
                <a:cxn ang="0">
                  <a:pos x="55" y="226"/>
                </a:cxn>
                <a:cxn ang="0">
                  <a:pos x="52" y="220"/>
                </a:cxn>
                <a:cxn ang="0">
                  <a:pos x="57" y="198"/>
                </a:cxn>
                <a:cxn ang="0">
                  <a:pos x="66" y="147"/>
                </a:cxn>
                <a:cxn ang="0">
                  <a:pos x="73" y="137"/>
                </a:cxn>
                <a:cxn ang="0">
                  <a:pos x="57" y="106"/>
                </a:cxn>
                <a:cxn ang="0">
                  <a:pos x="54" y="77"/>
                </a:cxn>
                <a:cxn ang="0">
                  <a:pos x="63" y="67"/>
                </a:cxn>
                <a:cxn ang="0">
                  <a:pos x="42" y="58"/>
                </a:cxn>
                <a:cxn ang="0">
                  <a:pos x="39" y="47"/>
                </a:cxn>
                <a:cxn ang="0">
                  <a:pos x="37" y="41"/>
                </a:cxn>
                <a:cxn ang="0">
                  <a:pos x="34" y="34"/>
                </a:cxn>
              </a:cxnLst>
              <a:rect l="0" t="0" r="r" b="b"/>
              <a:pathLst>
                <a:path w="240" h="327">
                  <a:moveTo>
                    <a:pt x="34" y="29"/>
                  </a:moveTo>
                  <a:lnTo>
                    <a:pt x="33" y="27"/>
                  </a:lnTo>
                  <a:lnTo>
                    <a:pt x="31" y="22"/>
                  </a:lnTo>
                  <a:lnTo>
                    <a:pt x="31" y="18"/>
                  </a:lnTo>
                  <a:lnTo>
                    <a:pt x="34" y="14"/>
                  </a:lnTo>
                  <a:lnTo>
                    <a:pt x="34" y="15"/>
                  </a:lnTo>
                  <a:lnTo>
                    <a:pt x="36" y="16"/>
                  </a:lnTo>
                  <a:lnTo>
                    <a:pt x="39" y="18"/>
                  </a:lnTo>
                  <a:lnTo>
                    <a:pt x="40" y="18"/>
                  </a:lnTo>
                  <a:lnTo>
                    <a:pt x="39" y="14"/>
                  </a:lnTo>
                  <a:lnTo>
                    <a:pt x="39" y="11"/>
                  </a:lnTo>
                  <a:lnTo>
                    <a:pt x="42" y="7"/>
                  </a:lnTo>
                  <a:lnTo>
                    <a:pt x="46" y="3"/>
                  </a:lnTo>
                  <a:lnTo>
                    <a:pt x="52" y="1"/>
                  </a:lnTo>
                  <a:lnTo>
                    <a:pt x="61" y="0"/>
                  </a:lnTo>
                  <a:lnTo>
                    <a:pt x="72" y="1"/>
                  </a:lnTo>
                  <a:lnTo>
                    <a:pt x="87" y="4"/>
                  </a:lnTo>
                  <a:lnTo>
                    <a:pt x="84" y="4"/>
                  </a:lnTo>
                  <a:lnTo>
                    <a:pt x="82" y="4"/>
                  </a:lnTo>
                  <a:lnTo>
                    <a:pt x="81" y="7"/>
                  </a:lnTo>
                  <a:lnTo>
                    <a:pt x="79" y="10"/>
                  </a:lnTo>
                  <a:lnTo>
                    <a:pt x="81" y="7"/>
                  </a:lnTo>
                  <a:lnTo>
                    <a:pt x="85" y="8"/>
                  </a:lnTo>
                  <a:lnTo>
                    <a:pt x="88" y="11"/>
                  </a:lnTo>
                  <a:lnTo>
                    <a:pt x="93" y="14"/>
                  </a:lnTo>
                  <a:lnTo>
                    <a:pt x="97" y="19"/>
                  </a:lnTo>
                  <a:lnTo>
                    <a:pt x="106" y="26"/>
                  </a:lnTo>
                  <a:lnTo>
                    <a:pt x="115" y="31"/>
                  </a:lnTo>
                  <a:lnTo>
                    <a:pt x="123" y="29"/>
                  </a:lnTo>
                  <a:lnTo>
                    <a:pt x="124" y="34"/>
                  </a:lnTo>
                  <a:lnTo>
                    <a:pt x="124" y="42"/>
                  </a:lnTo>
                  <a:lnTo>
                    <a:pt x="118" y="48"/>
                  </a:lnTo>
                  <a:lnTo>
                    <a:pt x="103" y="49"/>
                  </a:lnTo>
                  <a:lnTo>
                    <a:pt x="106" y="51"/>
                  </a:lnTo>
                  <a:lnTo>
                    <a:pt x="109" y="52"/>
                  </a:lnTo>
                  <a:lnTo>
                    <a:pt x="112" y="52"/>
                  </a:lnTo>
                  <a:lnTo>
                    <a:pt x="115" y="52"/>
                  </a:lnTo>
                  <a:lnTo>
                    <a:pt x="112" y="56"/>
                  </a:lnTo>
                  <a:lnTo>
                    <a:pt x="106" y="59"/>
                  </a:lnTo>
                  <a:lnTo>
                    <a:pt x="99" y="60"/>
                  </a:lnTo>
                  <a:lnTo>
                    <a:pt x="88" y="59"/>
                  </a:lnTo>
                  <a:lnTo>
                    <a:pt x="93" y="60"/>
                  </a:lnTo>
                  <a:lnTo>
                    <a:pt x="94" y="62"/>
                  </a:lnTo>
                  <a:lnTo>
                    <a:pt x="97" y="63"/>
                  </a:lnTo>
                  <a:lnTo>
                    <a:pt x="99" y="63"/>
                  </a:lnTo>
                  <a:lnTo>
                    <a:pt x="97" y="64"/>
                  </a:lnTo>
                  <a:lnTo>
                    <a:pt x="96" y="66"/>
                  </a:lnTo>
                  <a:lnTo>
                    <a:pt x="94" y="66"/>
                  </a:lnTo>
                  <a:lnTo>
                    <a:pt x="93" y="66"/>
                  </a:lnTo>
                  <a:lnTo>
                    <a:pt x="88" y="64"/>
                  </a:lnTo>
                  <a:lnTo>
                    <a:pt x="85" y="64"/>
                  </a:lnTo>
                  <a:lnTo>
                    <a:pt x="84" y="66"/>
                  </a:lnTo>
                  <a:lnTo>
                    <a:pt x="84" y="67"/>
                  </a:lnTo>
                  <a:lnTo>
                    <a:pt x="87" y="67"/>
                  </a:lnTo>
                  <a:lnTo>
                    <a:pt x="91" y="69"/>
                  </a:lnTo>
                  <a:lnTo>
                    <a:pt x="96" y="70"/>
                  </a:lnTo>
                  <a:lnTo>
                    <a:pt x="99" y="71"/>
                  </a:lnTo>
                  <a:lnTo>
                    <a:pt x="99" y="73"/>
                  </a:lnTo>
                  <a:lnTo>
                    <a:pt x="102" y="74"/>
                  </a:lnTo>
                  <a:lnTo>
                    <a:pt x="103" y="75"/>
                  </a:lnTo>
                  <a:lnTo>
                    <a:pt x="103" y="77"/>
                  </a:lnTo>
                  <a:lnTo>
                    <a:pt x="106" y="80"/>
                  </a:lnTo>
                  <a:lnTo>
                    <a:pt x="108" y="85"/>
                  </a:lnTo>
                  <a:lnTo>
                    <a:pt x="109" y="93"/>
                  </a:lnTo>
                  <a:lnTo>
                    <a:pt x="108" y="99"/>
                  </a:lnTo>
                  <a:lnTo>
                    <a:pt x="109" y="99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1" y="99"/>
                  </a:lnTo>
                  <a:lnTo>
                    <a:pt x="112" y="102"/>
                  </a:lnTo>
                  <a:lnTo>
                    <a:pt x="115" y="106"/>
                  </a:lnTo>
                  <a:lnTo>
                    <a:pt x="117" y="110"/>
                  </a:lnTo>
                  <a:lnTo>
                    <a:pt x="118" y="112"/>
                  </a:lnTo>
                  <a:lnTo>
                    <a:pt x="117" y="115"/>
                  </a:lnTo>
                  <a:lnTo>
                    <a:pt x="115" y="119"/>
                  </a:lnTo>
                  <a:lnTo>
                    <a:pt x="114" y="125"/>
                  </a:lnTo>
                  <a:lnTo>
                    <a:pt x="115" y="130"/>
                  </a:lnTo>
                  <a:lnTo>
                    <a:pt x="117" y="133"/>
                  </a:lnTo>
                  <a:lnTo>
                    <a:pt x="118" y="134"/>
                  </a:lnTo>
                  <a:lnTo>
                    <a:pt x="118" y="134"/>
                  </a:lnTo>
                  <a:lnTo>
                    <a:pt x="120" y="134"/>
                  </a:lnTo>
                  <a:lnTo>
                    <a:pt x="126" y="139"/>
                  </a:lnTo>
                  <a:lnTo>
                    <a:pt x="132" y="144"/>
                  </a:lnTo>
                  <a:lnTo>
                    <a:pt x="136" y="151"/>
                  </a:lnTo>
                  <a:lnTo>
                    <a:pt x="138" y="155"/>
                  </a:lnTo>
                  <a:lnTo>
                    <a:pt x="141" y="159"/>
                  </a:lnTo>
                  <a:lnTo>
                    <a:pt x="147" y="163"/>
                  </a:lnTo>
                  <a:lnTo>
                    <a:pt x="154" y="167"/>
                  </a:lnTo>
                  <a:lnTo>
                    <a:pt x="163" y="172"/>
                  </a:lnTo>
                  <a:lnTo>
                    <a:pt x="174" y="174"/>
                  </a:lnTo>
                  <a:lnTo>
                    <a:pt x="184" y="177"/>
                  </a:lnTo>
                  <a:lnTo>
                    <a:pt x="195" y="178"/>
                  </a:lnTo>
                  <a:lnTo>
                    <a:pt x="204" y="177"/>
                  </a:lnTo>
                  <a:lnTo>
                    <a:pt x="198" y="184"/>
                  </a:lnTo>
                  <a:lnTo>
                    <a:pt x="190" y="188"/>
                  </a:lnTo>
                  <a:lnTo>
                    <a:pt x="183" y="191"/>
                  </a:lnTo>
                  <a:lnTo>
                    <a:pt x="177" y="191"/>
                  </a:lnTo>
                  <a:lnTo>
                    <a:pt x="172" y="192"/>
                  </a:lnTo>
                  <a:lnTo>
                    <a:pt x="168" y="195"/>
                  </a:lnTo>
                  <a:lnTo>
                    <a:pt x="162" y="198"/>
                  </a:lnTo>
                  <a:lnTo>
                    <a:pt x="157" y="202"/>
                  </a:lnTo>
                  <a:lnTo>
                    <a:pt x="154" y="206"/>
                  </a:lnTo>
                  <a:lnTo>
                    <a:pt x="153" y="210"/>
                  </a:lnTo>
                  <a:lnTo>
                    <a:pt x="150" y="211"/>
                  </a:lnTo>
                  <a:lnTo>
                    <a:pt x="147" y="213"/>
                  </a:lnTo>
                  <a:lnTo>
                    <a:pt x="150" y="215"/>
                  </a:lnTo>
                  <a:lnTo>
                    <a:pt x="151" y="218"/>
                  </a:lnTo>
                  <a:lnTo>
                    <a:pt x="154" y="221"/>
                  </a:lnTo>
                  <a:lnTo>
                    <a:pt x="154" y="222"/>
                  </a:lnTo>
                  <a:lnTo>
                    <a:pt x="154" y="224"/>
                  </a:lnTo>
                  <a:lnTo>
                    <a:pt x="156" y="225"/>
                  </a:lnTo>
                  <a:lnTo>
                    <a:pt x="159" y="226"/>
                  </a:lnTo>
                  <a:lnTo>
                    <a:pt x="162" y="226"/>
                  </a:lnTo>
                  <a:lnTo>
                    <a:pt x="166" y="226"/>
                  </a:lnTo>
                  <a:lnTo>
                    <a:pt x="172" y="225"/>
                  </a:lnTo>
                  <a:lnTo>
                    <a:pt x="180" y="225"/>
                  </a:lnTo>
                  <a:lnTo>
                    <a:pt x="187" y="226"/>
                  </a:lnTo>
                  <a:lnTo>
                    <a:pt x="195" y="229"/>
                  </a:lnTo>
                  <a:lnTo>
                    <a:pt x="201" y="233"/>
                  </a:lnTo>
                  <a:lnTo>
                    <a:pt x="208" y="236"/>
                  </a:lnTo>
                  <a:lnTo>
                    <a:pt x="214" y="237"/>
                  </a:lnTo>
                  <a:lnTo>
                    <a:pt x="220" y="237"/>
                  </a:lnTo>
                  <a:lnTo>
                    <a:pt x="225" y="236"/>
                  </a:lnTo>
                  <a:lnTo>
                    <a:pt x="229" y="235"/>
                  </a:lnTo>
                  <a:lnTo>
                    <a:pt x="234" y="236"/>
                  </a:lnTo>
                  <a:lnTo>
                    <a:pt x="238" y="239"/>
                  </a:lnTo>
                  <a:lnTo>
                    <a:pt x="240" y="244"/>
                  </a:lnTo>
                  <a:lnTo>
                    <a:pt x="240" y="250"/>
                  </a:lnTo>
                  <a:lnTo>
                    <a:pt x="238" y="255"/>
                  </a:lnTo>
                  <a:lnTo>
                    <a:pt x="238" y="259"/>
                  </a:lnTo>
                  <a:lnTo>
                    <a:pt x="237" y="265"/>
                  </a:lnTo>
                  <a:lnTo>
                    <a:pt x="235" y="269"/>
                  </a:lnTo>
                  <a:lnTo>
                    <a:pt x="235" y="274"/>
                  </a:lnTo>
                  <a:lnTo>
                    <a:pt x="235" y="279"/>
                  </a:lnTo>
                  <a:lnTo>
                    <a:pt x="234" y="283"/>
                  </a:lnTo>
                  <a:lnTo>
                    <a:pt x="231" y="287"/>
                  </a:lnTo>
                  <a:lnTo>
                    <a:pt x="226" y="290"/>
                  </a:lnTo>
                  <a:lnTo>
                    <a:pt x="222" y="288"/>
                  </a:lnTo>
                  <a:lnTo>
                    <a:pt x="219" y="287"/>
                  </a:lnTo>
                  <a:lnTo>
                    <a:pt x="217" y="284"/>
                  </a:lnTo>
                  <a:lnTo>
                    <a:pt x="219" y="280"/>
                  </a:lnTo>
                  <a:lnTo>
                    <a:pt x="219" y="279"/>
                  </a:lnTo>
                  <a:lnTo>
                    <a:pt x="219" y="274"/>
                  </a:lnTo>
                  <a:lnTo>
                    <a:pt x="217" y="272"/>
                  </a:lnTo>
                  <a:lnTo>
                    <a:pt x="216" y="269"/>
                  </a:lnTo>
                  <a:lnTo>
                    <a:pt x="214" y="266"/>
                  </a:lnTo>
                  <a:lnTo>
                    <a:pt x="213" y="262"/>
                  </a:lnTo>
                  <a:lnTo>
                    <a:pt x="211" y="258"/>
                  </a:lnTo>
                  <a:lnTo>
                    <a:pt x="211" y="255"/>
                  </a:lnTo>
                  <a:lnTo>
                    <a:pt x="208" y="254"/>
                  </a:lnTo>
                  <a:lnTo>
                    <a:pt x="204" y="253"/>
                  </a:lnTo>
                  <a:lnTo>
                    <a:pt x="199" y="250"/>
                  </a:lnTo>
                  <a:lnTo>
                    <a:pt x="196" y="250"/>
                  </a:lnTo>
                  <a:lnTo>
                    <a:pt x="193" y="250"/>
                  </a:lnTo>
                  <a:lnTo>
                    <a:pt x="187" y="250"/>
                  </a:lnTo>
                  <a:lnTo>
                    <a:pt x="181" y="248"/>
                  </a:lnTo>
                  <a:lnTo>
                    <a:pt x="174" y="248"/>
                  </a:lnTo>
                  <a:lnTo>
                    <a:pt x="165" y="247"/>
                  </a:lnTo>
                  <a:lnTo>
                    <a:pt x="159" y="246"/>
                  </a:lnTo>
                  <a:lnTo>
                    <a:pt x="153" y="246"/>
                  </a:lnTo>
                  <a:lnTo>
                    <a:pt x="150" y="244"/>
                  </a:lnTo>
                  <a:lnTo>
                    <a:pt x="145" y="243"/>
                  </a:lnTo>
                  <a:lnTo>
                    <a:pt x="139" y="242"/>
                  </a:lnTo>
                  <a:lnTo>
                    <a:pt x="133" y="237"/>
                  </a:lnTo>
                  <a:lnTo>
                    <a:pt x="127" y="233"/>
                  </a:lnTo>
                  <a:lnTo>
                    <a:pt x="121" y="228"/>
                  </a:lnTo>
                  <a:lnTo>
                    <a:pt x="118" y="224"/>
                  </a:lnTo>
                  <a:lnTo>
                    <a:pt x="115" y="220"/>
                  </a:lnTo>
                  <a:lnTo>
                    <a:pt x="114" y="218"/>
                  </a:lnTo>
                  <a:lnTo>
                    <a:pt x="111" y="220"/>
                  </a:lnTo>
                  <a:lnTo>
                    <a:pt x="105" y="222"/>
                  </a:lnTo>
                  <a:lnTo>
                    <a:pt x="97" y="225"/>
                  </a:lnTo>
                  <a:lnTo>
                    <a:pt x="88" y="225"/>
                  </a:lnTo>
                  <a:lnTo>
                    <a:pt x="87" y="226"/>
                  </a:lnTo>
                  <a:lnTo>
                    <a:pt x="84" y="231"/>
                  </a:lnTo>
                  <a:lnTo>
                    <a:pt x="82" y="233"/>
                  </a:lnTo>
                  <a:lnTo>
                    <a:pt x="81" y="236"/>
                  </a:lnTo>
                  <a:lnTo>
                    <a:pt x="81" y="240"/>
                  </a:lnTo>
                  <a:lnTo>
                    <a:pt x="79" y="247"/>
                  </a:lnTo>
                  <a:lnTo>
                    <a:pt x="78" y="254"/>
                  </a:lnTo>
                  <a:lnTo>
                    <a:pt x="73" y="261"/>
                  </a:lnTo>
                  <a:lnTo>
                    <a:pt x="69" y="268"/>
                  </a:lnTo>
                  <a:lnTo>
                    <a:pt x="63" y="274"/>
                  </a:lnTo>
                  <a:lnTo>
                    <a:pt x="57" y="283"/>
                  </a:lnTo>
                  <a:lnTo>
                    <a:pt x="54" y="292"/>
                  </a:lnTo>
                  <a:lnTo>
                    <a:pt x="54" y="299"/>
                  </a:lnTo>
                  <a:lnTo>
                    <a:pt x="54" y="305"/>
                  </a:lnTo>
                  <a:lnTo>
                    <a:pt x="52" y="312"/>
                  </a:lnTo>
                  <a:lnTo>
                    <a:pt x="49" y="318"/>
                  </a:lnTo>
                  <a:lnTo>
                    <a:pt x="46" y="320"/>
                  </a:lnTo>
                  <a:lnTo>
                    <a:pt x="45" y="320"/>
                  </a:lnTo>
                  <a:lnTo>
                    <a:pt x="42" y="318"/>
                  </a:lnTo>
                  <a:lnTo>
                    <a:pt x="40" y="318"/>
                  </a:lnTo>
                  <a:lnTo>
                    <a:pt x="37" y="318"/>
                  </a:lnTo>
                  <a:lnTo>
                    <a:pt x="31" y="320"/>
                  </a:lnTo>
                  <a:lnTo>
                    <a:pt x="27" y="323"/>
                  </a:lnTo>
                  <a:lnTo>
                    <a:pt x="22" y="325"/>
                  </a:lnTo>
                  <a:lnTo>
                    <a:pt x="18" y="327"/>
                  </a:lnTo>
                  <a:lnTo>
                    <a:pt x="13" y="325"/>
                  </a:lnTo>
                  <a:lnTo>
                    <a:pt x="9" y="324"/>
                  </a:lnTo>
                  <a:lnTo>
                    <a:pt x="6" y="321"/>
                  </a:lnTo>
                  <a:lnTo>
                    <a:pt x="3" y="320"/>
                  </a:lnTo>
                  <a:lnTo>
                    <a:pt x="1" y="317"/>
                  </a:lnTo>
                  <a:lnTo>
                    <a:pt x="0" y="316"/>
                  </a:lnTo>
                  <a:lnTo>
                    <a:pt x="0" y="314"/>
                  </a:lnTo>
                  <a:lnTo>
                    <a:pt x="0" y="312"/>
                  </a:lnTo>
                  <a:lnTo>
                    <a:pt x="1" y="310"/>
                  </a:lnTo>
                  <a:lnTo>
                    <a:pt x="4" y="309"/>
                  </a:lnTo>
                  <a:lnTo>
                    <a:pt x="7" y="310"/>
                  </a:lnTo>
                  <a:lnTo>
                    <a:pt x="10" y="310"/>
                  </a:lnTo>
                  <a:lnTo>
                    <a:pt x="12" y="310"/>
                  </a:lnTo>
                  <a:lnTo>
                    <a:pt x="15" y="309"/>
                  </a:lnTo>
                  <a:lnTo>
                    <a:pt x="15" y="307"/>
                  </a:lnTo>
                  <a:lnTo>
                    <a:pt x="18" y="306"/>
                  </a:lnTo>
                  <a:lnTo>
                    <a:pt x="19" y="303"/>
                  </a:lnTo>
                  <a:lnTo>
                    <a:pt x="22" y="302"/>
                  </a:lnTo>
                  <a:lnTo>
                    <a:pt x="22" y="301"/>
                  </a:lnTo>
                  <a:lnTo>
                    <a:pt x="19" y="298"/>
                  </a:lnTo>
                  <a:lnTo>
                    <a:pt x="27" y="294"/>
                  </a:lnTo>
                  <a:lnTo>
                    <a:pt x="27" y="296"/>
                  </a:lnTo>
                  <a:lnTo>
                    <a:pt x="28" y="296"/>
                  </a:lnTo>
                  <a:lnTo>
                    <a:pt x="31" y="295"/>
                  </a:lnTo>
                  <a:lnTo>
                    <a:pt x="33" y="292"/>
                  </a:lnTo>
                  <a:lnTo>
                    <a:pt x="34" y="290"/>
                  </a:lnTo>
                  <a:lnTo>
                    <a:pt x="39" y="280"/>
                  </a:lnTo>
                  <a:lnTo>
                    <a:pt x="45" y="262"/>
                  </a:lnTo>
                  <a:lnTo>
                    <a:pt x="49" y="244"/>
                  </a:lnTo>
                  <a:lnTo>
                    <a:pt x="52" y="233"/>
                  </a:lnTo>
                  <a:lnTo>
                    <a:pt x="52" y="229"/>
                  </a:lnTo>
                  <a:lnTo>
                    <a:pt x="55" y="226"/>
                  </a:lnTo>
                  <a:lnTo>
                    <a:pt x="57" y="222"/>
                  </a:lnTo>
                  <a:lnTo>
                    <a:pt x="57" y="220"/>
                  </a:lnTo>
                  <a:lnTo>
                    <a:pt x="55" y="220"/>
                  </a:lnTo>
                  <a:lnTo>
                    <a:pt x="54" y="220"/>
                  </a:lnTo>
                  <a:lnTo>
                    <a:pt x="52" y="220"/>
                  </a:lnTo>
                  <a:lnTo>
                    <a:pt x="52" y="220"/>
                  </a:lnTo>
                  <a:lnTo>
                    <a:pt x="55" y="214"/>
                  </a:lnTo>
                  <a:lnTo>
                    <a:pt x="58" y="209"/>
                  </a:lnTo>
                  <a:lnTo>
                    <a:pt x="58" y="203"/>
                  </a:lnTo>
                  <a:lnTo>
                    <a:pt x="57" y="198"/>
                  </a:lnTo>
                  <a:lnTo>
                    <a:pt x="57" y="188"/>
                  </a:lnTo>
                  <a:lnTo>
                    <a:pt x="57" y="174"/>
                  </a:lnTo>
                  <a:lnTo>
                    <a:pt x="58" y="162"/>
                  </a:lnTo>
                  <a:lnTo>
                    <a:pt x="61" y="152"/>
                  </a:lnTo>
                  <a:lnTo>
                    <a:pt x="66" y="147"/>
                  </a:lnTo>
                  <a:lnTo>
                    <a:pt x="67" y="144"/>
                  </a:lnTo>
                  <a:lnTo>
                    <a:pt x="70" y="143"/>
                  </a:lnTo>
                  <a:lnTo>
                    <a:pt x="72" y="141"/>
                  </a:lnTo>
                  <a:lnTo>
                    <a:pt x="73" y="140"/>
                  </a:lnTo>
                  <a:lnTo>
                    <a:pt x="73" y="137"/>
                  </a:lnTo>
                  <a:lnTo>
                    <a:pt x="73" y="133"/>
                  </a:lnTo>
                  <a:lnTo>
                    <a:pt x="69" y="128"/>
                  </a:lnTo>
                  <a:lnTo>
                    <a:pt x="64" y="122"/>
                  </a:lnTo>
                  <a:lnTo>
                    <a:pt x="60" y="114"/>
                  </a:lnTo>
                  <a:lnTo>
                    <a:pt x="57" y="106"/>
                  </a:lnTo>
                  <a:lnTo>
                    <a:pt x="57" y="96"/>
                  </a:lnTo>
                  <a:lnTo>
                    <a:pt x="57" y="88"/>
                  </a:lnTo>
                  <a:lnTo>
                    <a:pt x="57" y="82"/>
                  </a:lnTo>
                  <a:lnTo>
                    <a:pt x="55" y="78"/>
                  </a:lnTo>
                  <a:lnTo>
                    <a:pt x="54" y="77"/>
                  </a:lnTo>
                  <a:lnTo>
                    <a:pt x="57" y="74"/>
                  </a:lnTo>
                  <a:lnTo>
                    <a:pt x="60" y="71"/>
                  </a:lnTo>
                  <a:lnTo>
                    <a:pt x="63" y="70"/>
                  </a:lnTo>
                  <a:lnTo>
                    <a:pt x="64" y="70"/>
                  </a:lnTo>
                  <a:lnTo>
                    <a:pt x="63" y="67"/>
                  </a:lnTo>
                  <a:lnTo>
                    <a:pt x="60" y="64"/>
                  </a:lnTo>
                  <a:lnTo>
                    <a:pt x="57" y="62"/>
                  </a:lnTo>
                  <a:lnTo>
                    <a:pt x="49" y="60"/>
                  </a:lnTo>
                  <a:lnTo>
                    <a:pt x="45" y="59"/>
                  </a:lnTo>
                  <a:lnTo>
                    <a:pt x="42" y="58"/>
                  </a:lnTo>
                  <a:lnTo>
                    <a:pt x="40" y="53"/>
                  </a:lnTo>
                  <a:lnTo>
                    <a:pt x="40" y="49"/>
                  </a:lnTo>
                  <a:lnTo>
                    <a:pt x="40" y="48"/>
                  </a:lnTo>
                  <a:lnTo>
                    <a:pt x="40" y="47"/>
                  </a:lnTo>
                  <a:lnTo>
                    <a:pt x="39" y="47"/>
                  </a:lnTo>
                  <a:lnTo>
                    <a:pt x="37" y="47"/>
                  </a:lnTo>
                  <a:lnTo>
                    <a:pt x="34" y="47"/>
                  </a:lnTo>
                  <a:lnTo>
                    <a:pt x="34" y="44"/>
                  </a:lnTo>
                  <a:lnTo>
                    <a:pt x="36" y="42"/>
                  </a:lnTo>
                  <a:lnTo>
                    <a:pt x="37" y="41"/>
                  </a:lnTo>
                  <a:lnTo>
                    <a:pt x="39" y="40"/>
                  </a:lnTo>
                  <a:lnTo>
                    <a:pt x="39" y="38"/>
                  </a:lnTo>
                  <a:lnTo>
                    <a:pt x="36" y="37"/>
                  </a:lnTo>
                  <a:lnTo>
                    <a:pt x="34" y="36"/>
                  </a:lnTo>
                  <a:lnTo>
                    <a:pt x="34" y="34"/>
                  </a:lnTo>
                  <a:lnTo>
                    <a:pt x="34" y="31"/>
                  </a:lnTo>
                  <a:lnTo>
                    <a:pt x="34" y="30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69"/>
            <p:cNvSpPr>
              <a:spLocks/>
            </p:cNvSpPr>
            <p:nvPr/>
          </p:nvSpPr>
          <p:spPr bwMode="auto">
            <a:xfrm>
              <a:off x="1195" y="1042"/>
              <a:ext cx="21" cy="24"/>
            </a:xfrm>
            <a:custGeom>
              <a:avLst/>
              <a:gdLst/>
              <a:ahLst/>
              <a:cxnLst>
                <a:cxn ang="0">
                  <a:pos x="0" y="29"/>
                </a:cxn>
                <a:cxn ang="0">
                  <a:pos x="3" y="24"/>
                </a:cxn>
                <a:cxn ang="0">
                  <a:pos x="8" y="15"/>
                </a:cxn>
                <a:cxn ang="0">
                  <a:pos x="12" y="6"/>
                </a:cxn>
                <a:cxn ang="0">
                  <a:pos x="15" y="0"/>
                </a:cxn>
                <a:cxn ang="0">
                  <a:pos x="20" y="0"/>
                </a:cxn>
                <a:cxn ang="0">
                  <a:pos x="24" y="2"/>
                </a:cxn>
                <a:cxn ang="0">
                  <a:pos x="30" y="6"/>
                </a:cxn>
                <a:cxn ang="0">
                  <a:pos x="36" y="9"/>
                </a:cxn>
                <a:cxn ang="0">
                  <a:pos x="38" y="14"/>
                </a:cxn>
                <a:cxn ang="0">
                  <a:pos x="41" y="18"/>
                </a:cxn>
                <a:cxn ang="0">
                  <a:pos x="38" y="22"/>
                </a:cxn>
                <a:cxn ang="0">
                  <a:pos x="27" y="26"/>
                </a:cxn>
                <a:cxn ang="0">
                  <a:pos x="33" y="26"/>
                </a:cxn>
                <a:cxn ang="0">
                  <a:pos x="38" y="28"/>
                </a:cxn>
                <a:cxn ang="0">
                  <a:pos x="39" y="29"/>
                </a:cxn>
                <a:cxn ang="0">
                  <a:pos x="42" y="29"/>
                </a:cxn>
                <a:cxn ang="0">
                  <a:pos x="42" y="33"/>
                </a:cxn>
                <a:cxn ang="0">
                  <a:pos x="42" y="42"/>
                </a:cxn>
                <a:cxn ang="0">
                  <a:pos x="38" y="48"/>
                </a:cxn>
                <a:cxn ang="0">
                  <a:pos x="32" y="50"/>
                </a:cxn>
                <a:cxn ang="0">
                  <a:pos x="24" y="47"/>
                </a:cxn>
                <a:cxn ang="0">
                  <a:pos x="18" y="44"/>
                </a:cxn>
                <a:cxn ang="0">
                  <a:pos x="14" y="43"/>
                </a:cxn>
                <a:cxn ang="0">
                  <a:pos x="12" y="43"/>
                </a:cxn>
                <a:cxn ang="0">
                  <a:pos x="0" y="29"/>
                </a:cxn>
              </a:cxnLst>
              <a:rect l="0" t="0" r="r" b="b"/>
              <a:pathLst>
                <a:path w="42" h="50">
                  <a:moveTo>
                    <a:pt x="0" y="29"/>
                  </a:moveTo>
                  <a:lnTo>
                    <a:pt x="3" y="24"/>
                  </a:lnTo>
                  <a:lnTo>
                    <a:pt x="8" y="15"/>
                  </a:lnTo>
                  <a:lnTo>
                    <a:pt x="12" y="6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4" y="2"/>
                  </a:lnTo>
                  <a:lnTo>
                    <a:pt x="30" y="6"/>
                  </a:lnTo>
                  <a:lnTo>
                    <a:pt x="36" y="9"/>
                  </a:lnTo>
                  <a:lnTo>
                    <a:pt x="38" y="14"/>
                  </a:lnTo>
                  <a:lnTo>
                    <a:pt x="41" y="18"/>
                  </a:lnTo>
                  <a:lnTo>
                    <a:pt x="38" y="22"/>
                  </a:lnTo>
                  <a:lnTo>
                    <a:pt x="27" y="26"/>
                  </a:lnTo>
                  <a:lnTo>
                    <a:pt x="33" y="26"/>
                  </a:lnTo>
                  <a:lnTo>
                    <a:pt x="38" y="28"/>
                  </a:lnTo>
                  <a:lnTo>
                    <a:pt x="39" y="29"/>
                  </a:lnTo>
                  <a:lnTo>
                    <a:pt x="42" y="29"/>
                  </a:lnTo>
                  <a:lnTo>
                    <a:pt x="42" y="33"/>
                  </a:lnTo>
                  <a:lnTo>
                    <a:pt x="42" y="42"/>
                  </a:lnTo>
                  <a:lnTo>
                    <a:pt x="38" y="48"/>
                  </a:lnTo>
                  <a:lnTo>
                    <a:pt x="32" y="50"/>
                  </a:lnTo>
                  <a:lnTo>
                    <a:pt x="24" y="47"/>
                  </a:lnTo>
                  <a:lnTo>
                    <a:pt x="18" y="44"/>
                  </a:lnTo>
                  <a:lnTo>
                    <a:pt x="14" y="43"/>
                  </a:lnTo>
                  <a:lnTo>
                    <a:pt x="12" y="43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70"/>
            <p:cNvSpPr>
              <a:spLocks/>
            </p:cNvSpPr>
            <p:nvPr/>
          </p:nvSpPr>
          <p:spPr bwMode="auto">
            <a:xfrm>
              <a:off x="1134" y="1023"/>
              <a:ext cx="51" cy="62"/>
            </a:xfrm>
            <a:custGeom>
              <a:avLst/>
              <a:gdLst/>
              <a:ahLst/>
              <a:cxnLst>
                <a:cxn ang="0">
                  <a:pos x="97" y="63"/>
                </a:cxn>
                <a:cxn ang="0">
                  <a:pos x="98" y="52"/>
                </a:cxn>
                <a:cxn ang="0">
                  <a:pos x="100" y="48"/>
                </a:cxn>
                <a:cxn ang="0">
                  <a:pos x="101" y="44"/>
                </a:cxn>
                <a:cxn ang="0">
                  <a:pos x="103" y="37"/>
                </a:cxn>
                <a:cxn ang="0">
                  <a:pos x="101" y="21"/>
                </a:cxn>
                <a:cxn ang="0">
                  <a:pos x="88" y="2"/>
                </a:cxn>
                <a:cxn ang="0">
                  <a:pos x="70" y="3"/>
                </a:cxn>
                <a:cxn ang="0">
                  <a:pos x="62" y="11"/>
                </a:cxn>
                <a:cxn ang="0">
                  <a:pos x="61" y="22"/>
                </a:cxn>
                <a:cxn ang="0">
                  <a:pos x="58" y="31"/>
                </a:cxn>
                <a:cxn ang="0">
                  <a:pos x="58" y="39"/>
                </a:cxn>
                <a:cxn ang="0">
                  <a:pos x="67" y="48"/>
                </a:cxn>
                <a:cxn ang="0">
                  <a:pos x="68" y="59"/>
                </a:cxn>
                <a:cxn ang="0">
                  <a:pos x="71" y="63"/>
                </a:cxn>
                <a:cxn ang="0">
                  <a:pos x="70" y="68"/>
                </a:cxn>
                <a:cxn ang="0">
                  <a:pos x="65" y="73"/>
                </a:cxn>
                <a:cxn ang="0">
                  <a:pos x="53" y="79"/>
                </a:cxn>
                <a:cxn ang="0">
                  <a:pos x="44" y="84"/>
                </a:cxn>
                <a:cxn ang="0">
                  <a:pos x="34" y="92"/>
                </a:cxn>
                <a:cxn ang="0">
                  <a:pos x="29" y="95"/>
                </a:cxn>
                <a:cxn ang="0">
                  <a:pos x="25" y="94"/>
                </a:cxn>
                <a:cxn ang="0">
                  <a:pos x="22" y="91"/>
                </a:cxn>
                <a:cxn ang="0">
                  <a:pos x="17" y="91"/>
                </a:cxn>
                <a:cxn ang="0">
                  <a:pos x="13" y="91"/>
                </a:cxn>
                <a:cxn ang="0">
                  <a:pos x="11" y="94"/>
                </a:cxn>
                <a:cxn ang="0">
                  <a:pos x="14" y="95"/>
                </a:cxn>
                <a:cxn ang="0">
                  <a:pos x="17" y="98"/>
                </a:cxn>
                <a:cxn ang="0">
                  <a:pos x="10" y="103"/>
                </a:cxn>
                <a:cxn ang="0">
                  <a:pos x="3" y="109"/>
                </a:cxn>
                <a:cxn ang="0">
                  <a:pos x="0" y="113"/>
                </a:cxn>
                <a:cxn ang="0">
                  <a:pos x="1" y="114"/>
                </a:cxn>
                <a:cxn ang="0">
                  <a:pos x="4" y="111"/>
                </a:cxn>
                <a:cxn ang="0">
                  <a:pos x="10" y="109"/>
                </a:cxn>
                <a:cxn ang="0">
                  <a:pos x="8" y="111"/>
                </a:cxn>
                <a:cxn ang="0">
                  <a:pos x="4" y="116"/>
                </a:cxn>
                <a:cxn ang="0">
                  <a:pos x="4" y="118"/>
                </a:cxn>
                <a:cxn ang="0">
                  <a:pos x="8" y="121"/>
                </a:cxn>
                <a:cxn ang="0">
                  <a:pos x="10" y="121"/>
                </a:cxn>
                <a:cxn ang="0">
                  <a:pos x="13" y="121"/>
                </a:cxn>
                <a:cxn ang="0">
                  <a:pos x="14" y="118"/>
                </a:cxn>
                <a:cxn ang="0">
                  <a:pos x="19" y="116"/>
                </a:cxn>
                <a:cxn ang="0">
                  <a:pos x="17" y="117"/>
                </a:cxn>
                <a:cxn ang="0">
                  <a:pos x="17" y="121"/>
                </a:cxn>
                <a:cxn ang="0">
                  <a:pos x="16" y="122"/>
                </a:cxn>
                <a:cxn ang="0">
                  <a:pos x="19" y="124"/>
                </a:cxn>
                <a:cxn ang="0">
                  <a:pos x="22" y="118"/>
                </a:cxn>
                <a:cxn ang="0">
                  <a:pos x="29" y="114"/>
                </a:cxn>
                <a:cxn ang="0">
                  <a:pos x="32" y="111"/>
                </a:cxn>
                <a:cxn ang="0">
                  <a:pos x="35" y="109"/>
                </a:cxn>
                <a:cxn ang="0">
                  <a:pos x="38" y="105"/>
                </a:cxn>
                <a:cxn ang="0">
                  <a:pos x="47" y="101"/>
                </a:cxn>
                <a:cxn ang="0">
                  <a:pos x="61" y="96"/>
                </a:cxn>
                <a:cxn ang="0">
                  <a:pos x="80" y="87"/>
                </a:cxn>
                <a:cxn ang="0">
                  <a:pos x="88" y="79"/>
                </a:cxn>
                <a:cxn ang="0">
                  <a:pos x="92" y="68"/>
                </a:cxn>
              </a:cxnLst>
              <a:rect l="0" t="0" r="r" b="b"/>
              <a:pathLst>
                <a:path w="103" h="124">
                  <a:moveTo>
                    <a:pt x="92" y="63"/>
                  </a:moveTo>
                  <a:lnTo>
                    <a:pt x="97" y="63"/>
                  </a:lnTo>
                  <a:lnTo>
                    <a:pt x="97" y="55"/>
                  </a:lnTo>
                  <a:lnTo>
                    <a:pt x="98" y="52"/>
                  </a:lnTo>
                  <a:lnTo>
                    <a:pt x="100" y="50"/>
                  </a:lnTo>
                  <a:lnTo>
                    <a:pt x="100" y="48"/>
                  </a:lnTo>
                  <a:lnTo>
                    <a:pt x="100" y="46"/>
                  </a:lnTo>
                  <a:lnTo>
                    <a:pt x="101" y="44"/>
                  </a:lnTo>
                  <a:lnTo>
                    <a:pt x="103" y="41"/>
                  </a:lnTo>
                  <a:lnTo>
                    <a:pt x="103" y="37"/>
                  </a:lnTo>
                  <a:lnTo>
                    <a:pt x="103" y="31"/>
                  </a:lnTo>
                  <a:lnTo>
                    <a:pt x="101" y="21"/>
                  </a:lnTo>
                  <a:lnTo>
                    <a:pt x="95" y="10"/>
                  </a:lnTo>
                  <a:lnTo>
                    <a:pt x="88" y="2"/>
                  </a:lnTo>
                  <a:lnTo>
                    <a:pt x="77" y="0"/>
                  </a:lnTo>
                  <a:lnTo>
                    <a:pt x="70" y="3"/>
                  </a:lnTo>
                  <a:lnTo>
                    <a:pt x="65" y="7"/>
                  </a:lnTo>
                  <a:lnTo>
                    <a:pt x="62" y="11"/>
                  </a:lnTo>
                  <a:lnTo>
                    <a:pt x="61" y="17"/>
                  </a:lnTo>
                  <a:lnTo>
                    <a:pt x="61" y="22"/>
                  </a:lnTo>
                  <a:lnTo>
                    <a:pt x="59" y="26"/>
                  </a:lnTo>
                  <a:lnTo>
                    <a:pt x="58" y="31"/>
                  </a:lnTo>
                  <a:lnTo>
                    <a:pt x="58" y="35"/>
                  </a:lnTo>
                  <a:lnTo>
                    <a:pt x="58" y="39"/>
                  </a:lnTo>
                  <a:lnTo>
                    <a:pt x="62" y="43"/>
                  </a:lnTo>
                  <a:lnTo>
                    <a:pt x="67" y="48"/>
                  </a:lnTo>
                  <a:lnTo>
                    <a:pt x="71" y="52"/>
                  </a:lnTo>
                  <a:lnTo>
                    <a:pt x="68" y="59"/>
                  </a:lnTo>
                  <a:lnTo>
                    <a:pt x="71" y="62"/>
                  </a:lnTo>
                  <a:lnTo>
                    <a:pt x="71" y="63"/>
                  </a:lnTo>
                  <a:lnTo>
                    <a:pt x="71" y="66"/>
                  </a:lnTo>
                  <a:lnTo>
                    <a:pt x="70" y="68"/>
                  </a:lnTo>
                  <a:lnTo>
                    <a:pt x="68" y="70"/>
                  </a:lnTo>
                  <a:lnTo>
                    <a:pt x="65" y="73"/>
                  </a:lnTo>
                  <a:lnTo>
                    <a:pt x="59" y="76"/>
                  </a:lnTo>
                  <a:lnTo>
                    <a:pt x="53" y="79"/>
                  </a:lnTo>
                  <a:lnTo>
                    <a:pt x="49" y="81"/>
                  </a:lnTo>
                  <a:lnTo>
                    <a:pt x="44" y="84"/>
                  </a:lnTo>
                  <a:lnTo>
                    <a:pt x="38" y="88"/>
                  </a:lnTo>
                  <a:lnTo>
                    <a:pt x="34" y="92"/>
                  </a:lnTo>
                  <a:lnTo>
                    <a:pt x="31" y="95"/>
                  </a:lnTo>
                  <a:lnTo>
                    <a:pt x="29" y="95"/>
                  </a:lnTo>
                  <a:lnTo>
                    <a:pt x="28" y="95"/>
                  </a:lnTo>
                  <a:lnTo>
                    <a:pt x="25" y="94"/>
                  </a:lnTo>
                  <a:lnTo>
                    <a:pt x="23" y="92"/>
                  </a:lnTo>
                  <a:lnTo>
                    <a:pt x="22" y="91"/>
                  </a:lnTo>
                  <a:lnTo>
                    <a:pt x="20" y="91"/>
                  </a:lnTo>
                  <a:lnTo>
                    <a:pt x="17" y="91"/>
                  </a:lnTo>
                  <a:lnTo>
                    <a:pt x="14" y="91"/>
                  </a:lnTo>
                  <a:lnTo>
                    <a:pt x="13" y="91"/>
                  </a:lnTo>
                  <a:lnTo>
                    <a:pt x="11" y="92"/>
                  </a:lnTo>
                  <a:lnTo>
                    <a:pt x="11" y="94"/>
                  </a:lnTo>
                  <a:lnTo>
                    <a:pt x="11" y="95"/>
                  </a:lnTo>
                  <a:lnTo>
                    <a:pt x="14" y="95"/>
                  </a:lnTo>
                  <a:lnTo>
                    <a:pt x="17" y="96"/>
                  </a:lnTo>
                  <a:lnTo>
                    <a:pt x="17" y="98"/>
                  </a:lnTo>
                  <a:lnTo>
                    <a:pt x="14" y="99"/>
                  </a:lnTo>
                  <a:lnTo>
                    <a:pt x="10" y="103"/>
                  </a:lnTo>
                  <a:lnTo>
                    <a:pt x="5" y="106"/>
                  </a:lnTo>
                  <a:lnTo>
                    <a:pt x="3" y="109"/>
                  </a:lnTo>
                  <a:lnTo>
                    <a:pt x="0" y="111"/>
                  </a:lnTo>
                  <a:lnTo>
                    <a:pt x="0" y="113"/>
                  </a:lnTo>
                  <a:lnTo>
                    <a:pt x="0" y="114"/>
                  </a:lnTo>
                  <a:lnTo>
                    <a:pt x="1" y="114"/>
                  </a:lnTo>
                  <a:lnTo>
                    <a:pt x="3" y="113"/>
                  </a:lnTo>
                  <a:lnTo>
                    <a:pt x="4" y="111"/>
                  </a:lnTo>
                  <a:lnTo>
                    <a:pt x="7" y="110"/>
                  </a:lnTo>
                  <a:lnTo>
                    <a:pt x="10" y="109"/>
                  </a:lnTo>
                  <a:lnTo>
                    <a:pt x="11" y="109"/>
                  </a:lnTo>
                  <a:lnTo>
                    <a:pt x="8" y="111"/>
                  </a:lnTo>
                  <a:lnTo>
                    <a:pt x="5" y="114"/>
                  </a:lnTo>
                  <a:lnTo>
                    <a:pt x="4" y="116"/>
                  </a:lnTo>
                  <a:lnTo>
                    <a:pt x="4" y="117"/>
                  </a:lnTo>
                  <a:lnTo>
                    <a:pt x="4" y="118"/>
                  </a:lnTo>
                  <a:lnTo>
                    <a:pt x="5" y="120"/>
                  </a:lnTo>
                  <a:lnTo>
                    <a:pt x="8" y="121"/>
                  </a:lnTo>
                  <a:lnTo>
                    <a:pt x="10" y="120"/>
                  </a:lnTo>
                  <a:lnTo>
                    <a:pt x="10" y="121"/>
                  </a:lnTo>
                  <a:lnTo>
                    <a:pt x="11" y="121"/>
                  </a:lnTo>
                  <a:lnTo>
                    <a:pt x="13" y="121"/>
                  </a:lnTo>
                  <a:lnTo>
                    <a:pt x="14" y="120"/>
                  </a:lnTo>
                  <a:lnTo>
                    <a:pt x="14" y="118"/>
                  </a:lnTo>
                  <a:lnTo>
                    <a:pt x="17" y="117"/>
                  </a:lnTo>
                  <a:lnTo>
                    <a:pt x="19" y="116"/>
                  </a:lnTo>
                  <a:lnTo>
                    <a:pt x="19" y="116"/>
                  </a:lnTo>
                  <a:lnTo>
                    <a:pt x="17" y="117"/>
                  </a:lnTo>
                  <a:lnTo>
                    <a:pt x="17" y="118"/>
                  </a:lnTo>
                  <a:lnTo>
                    <a:pt x="17" y="121"/>
                  </a:lnTo>
                  <a:lnTo>
                    <a:pt x="17" y="122"/>
                  </a:lnTo>
                  <a:lnTo>
                    <a:pt x="16" y="122"/>
                  </a:lnTo>
                  <a:lnTo>
                    <a:pt x="17" y="124"/>
                  </a:lnTo>
                  <a:lnTo>
                    <a:pt x="19" y="124"/>
                  </a:lnTo>
                  <a:lnTo>
                    <a:pt x="19" y="122"/>
                  </a:lnTo>
                  <a:lnTo>
                    <a:pt x="22" y="118"/>
                  </a:lnTo>
                  <a:lnTo>
                    <a:pt x="25" y="117"/>
                  </a:lnTo>
                  <a:lnTo>
                    <a:pt x="29" y="114"/>
                  </a:lnTo>
                  <a:lnTo>
                    <a:pt x="31" y="113"/>
                  </a:lnTo>
                  <a:lnTo>
                    <a:pt x="32" y="111"/>
                  </a:lnTo>
                  <a:lnTo>
                    <a:pt x="34" y="110"/>
                  </a:lnTo>
                  <a:lnTo>
                    <a:pt x="35" y="109"/>
                  </a:lnTo>
                  <a:lnTo>
                    <a:pt x="37" y="106"/>
                  </a:lnTo>
                  <a:lnTo>
                    <a:pt x="38" y="105"/>
                  </a:lnTo>
                  <a:lnTo>
                    <a:pt x="43" y="102"/>
                  </a:lnTo>
                  <a:lnTo>
                    <a:pt x="47" y="101"/>
                  </a:lnTo>
                  <a:lnTo>
                    <a:pt x="53" y="99"/>
                  </a:lnTo>
                  <a:lnTo>
                    <a:pt x="61" y="96"/>
                  </a:lnTo>
                  <a:lnTo>
                    <a:pt x="71" y="92"/>
                  </a:lnTo>
                  <a:lnTo>
                    <a:pt x="80" y="87"/>
                  </a:lnTo>
                  <a:lnTo>
                    <a:pt x="85" y="81"/>
                  </a:lnTo>
                  <a:lnTo>
                    <a:pt x="88" y="79"/>
                  </a:lnTo>
                  <a:lnTo>
                    <a:pt x="91" y="73"/>
                  </a:lnTo>
                  <a:lnTo>
                    <a:pt x="92" y="68"/>
                  </a:lnTo>
                  <a:lnTo>
                    <a:pt x="92" y="63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71"/>
            <p:cNvSpPr>
              <a:spLocks/>
            </p:cNvSpPr>
            <p:nvPr/>
          </p:nvSpPr>
          <p:spPr bwMode="auto">
            <a:xfrm>
              <a:off x="858" y="1009"/>
              <a:ext cx="110" cy="136"/>
            </a:xfrm>
            <a:custGeom>
              <a:avLst/>
              <a:gdLst/>
              <a:ahLst/>
              <a:cxnLst>
                <a:cxn ang="0">
                  <a:pos x="193" y="206"/>
                </a:cxn>
                <a:cxn ang="0">
                  <a:pos x="196" y="211"/>
                </a:cxn>
                <a:cxn ang="0">
                  <a:pos x="205" y="212"/>
                </a:cxn>
                <a:cxn ang="0">
                  <a:pos x="220" y="250"/>
                </a:cxn>
                <a:cxn ang="0">
                  <a:pos x="207" y="267"/>
                </a:cxn>
                <a:cxn ang="0">
                  <a:pos x="199" y="256"/>
                </a:cxn>
                <a:cxn ang="0">
                  <a:pos x="189" y="243"/>
                </a:cxn>
                <a:cxn ang="0">
                  <a:pos x="183" y="231"/>
                </a:cxn>
                <a:cxn ang="0">
                  <a:pos x="178" y="232"/>
                </a:cxn>
                <a:cxn ang="0">
                  <a:pos x="172" y="232"/>
                </a:cxn>
                <a:cxn ang="0">
                  <a:pos x="154" y="227"/>
                </a:cxn>
                <a:cxn ang="0">
                  <a:pos x="136" y="220"/>
                </a:cxn>
                <a:cxn ang="0">
                  <a:pos x="120" y="208"/>
                </a:cxn>
                <a:cxn ang="0">
                  <a:pos x="106" y="190"/>
                </a:cxn>
                <a:cxn ang="0">
                  <a:pos x="97" y="183"/>
                </a:cxn>
                <a:cxn ang="0">
                  <a:pos x="76" y="202"/>
                </a:cxn>
                <a:cxn ang="0">
                  <a:pos x="72" y="224"/>
                </a:cxn>
                <a:cxn ang="0">
                  <a:pos x="66" y="245"/>
                </a:cxn>
                <a:cxn ang="0">
                  <a:pos x="61" y="245"/>
                </a:cxn>
                <a:cxn ang="0">
                  <a:pos x="63" y="267"/>
                </a:cxn>
                <a:cxn ang="0">
                  <a:pos x="49" y="270"/>
                </a:cxn>
                <a:cxn ang="0">
                  <a:pos x="18" y="260"/>
                </a:cxn>
                <a:cxn ang="0">
                  <a:pos x="0" y="254"/>
                </a:cxn>
                <a:cxn ang="0">
                  <a:pos x="11" y="242"/>
                </a:cxn>
                <a:cxn ang="0">
                  <a:pos x="30" y="241"/>
                </a:cxn>
                <a:cxn ang="0">
                  <a:pos x="32" y="238"/>
                </a:cxn>
                <a:cxn ang="0">
                  <a:pos x="36" y="189"/>
                </a:cxn>
                <a:cxn ang="0">
                  <a:pos x="52" y="168"/>
                </a:cxn>
                <a:cxn ang="0">
                  <a:pos x="69" y="158"/>
                </a:cxn>
                <a:cxn ang="0">
                  <a:pos x="70" y="149"/>
                </a:cxn>
                <a:cxn ang="0">
                  <a:pos x="52" y="120"/>
                </a:cxn>
                <a:cxn ang="0">
                  <a:pos x="51" y="88"/>
                </a:cxn>
                <a:cxn ang="0">
                  <a:pos x="32" y="72"/>
                </a:cxn>
                <a:cxn ang="0">
                  <a:pos x="17" y="68"/>
                </a:cxn>
                <a:cxn ang="0">
                  <a:pos x="14" y="57"/>
                </a:cxn>
                <a:cxn ang="0">
                  <a:pos x="9" y="51"/>
                </a:cxn>
                <a:cxn ang="0">
                  <a:pos x="11" y="46"/>
                </a:cxn>
                <a:cxn ang="0">
                  <a:pos x="15" y="42"/>
                </a:cxn>
                <a:cxn ang="0">
                  <a:pos x="12" y="31"/>
                </a:cxn>
                <a:cxn ang="0">
                  <a:pos x="14" y="11"/>
                </a:cxn>
                <a:cxn ang="0">
                  <a:pos x="21" y="5"/>
                </a:cxn>
                <a:cxn ang="0">
                  <a:pos x="23" y="11"/>
                </a:cxn>
                <a:cxn ang="0">
                  <a:pos x="39" y="0"/>
                </a:cxn>
                <a:cxn ang="0">
                  <a:pos x="48" y="6"/>
                </a:cxn>
                <a:cxn ang="0">
                  <a:pos x="51" y="7"/>
                </a:cxn>
                <a:cxn ang="0">
                  <a:pos x="81" y="24"/>
                </a:cxn>
                <a:cxn ang="0">
                  <a:pos x="75" y="24"/>
                </a:cxn>
                <a:cxn ang="0">
                  <a:pos x="79" y="28"/>
                </a:cxn>
                <a:cxn ang="0">
                  <a:pos x="81" y="42"/>
                </a:cxn>
                <a:cxn ang="0">
                  <a:pos x="73" y="43"/>
                </a:cxn>
                <a:cxn ang="0">
                  <a:pos x="76" y="53"/>
                </a:cxn>
                <a:cxn ang="0">
                  <a:pos x="64" y="61"/>
                </a:cxn>
                <a:cxn ang="0">
                  <a:pos x="67" y="64"/>
                </a:cxn>
                <a:cxn ang="0">
                  <a:pos x="73" y="72"/>
                </a:cxn>
                <a:cxn ang="0">
                  <a:pos x="90" y="80"/>
                </a:cxn>
                <a:cxn ang="0">
                  <a:pos x="115" y="110"/>
                </a:cxn>
                <a:cxn ang="0">
                  <a:pos x="123" y="139"/>
                </a:cxn>
                <a:cxn ang="0">
                  <a:pos x="127" y="138"/>
                </a:cxn>
                <a:cxn ang="0">
                  <a:pos x="130" y="154"/>
                </a:cxn>
                <a:cxn ang="0">
                  <a:pos x="144" y="173"/>
                </a:cxn>
                <a:cxn ang="0">
                  <a:pos x="163" y="198"/>
                </a:cxn>
                <a:cxn ang="0">
                  <a:pos x="193" y="202"/>
                </a:cxn>
              </a:cxnLst>
              <a:rect l="0" t="0" r="r" b="b"/>
              <a:pathLst>
                <a:path w="220" h="272">
                  <a:moveTo>
                    <a:pt x="193" y="202"/>
                  </a:moveTo>
                  <a:lnTo>
                    <a:pt x="193" y="205"/>
                  </a:lnTo>
                  <a:lnTo>
                    <a:pt x="193" y="206"/>
                  </a:lnTo>
                  <a:lnTo>
                    <a:pt x="193" y="209"/>
                  </a:lnTo>
                  <a:lnTo>
                    <a:pt x="193" y="212"/>
                  </a:lnTo>
                  <a:lnTo>
                    <a:pt x="196" y="211"/>
                  </a:lnTo>
                  <a:lnTo>
                    <a:pt x="199" y="211"/>
                  </a:lnTo>
                  <a:lnTo>
                    <a:pt x="202" y="212"/>
                  </a:lnTo>
                  <a:lnTo>
                    <a:pt x="205" y="212"/>
                  </a:lnTo>
                  <a:lnTo>
                    <a:pt x="210" y="220"/>
                  </a:lnTo>
                  <a:lnTo>
                    <a:pt x="217" y="234"/>
                  </a:lnTo>
                  <a:lnTo>
                    <a:pt x="220" y="250"/>
                  </a:lnTo>
                  <a:lnTo>
                    <a:pt x="216" y="268"/>
                  </a:lnTo>
                  <a:lnTo>
                    <a:pt x="210" y="268"/>
                  </a:lnTo>
                  <a:lnTo>
                    <a:pt x="207" y="267"/>
                  </a:lnTo>
                  <a:lnTo>
                    <a:pt x="204" y="264"/>
                  </a:lnTo>
                  <a:lnTo>
                    <a:pt x="202" y="261"/>
                  </a:lnTo>
                  <a:lnTo>
                    <a:pt x="199" y="256"/>
                  </a:lnTo>
                  <a:lnTo>
                    <a:pt x="196" y="250"/>
                  </a:lnTo>
                  <a:lnTo>
                    <a:pt x="192" y="246"/>
                  </a:lnTo>
                  <a:lnTo>
                    <a:pt x="189" y="243"/>
                  </a:lnTo>
                  <a:lnTo>
                    <a:pt x="187" y="241"/>
                  </a:lnTo>
                  <a:lnTo>
                    <a:pt x="184" y="235"/>
                  </a:lnTo>
                  <a:lnTo>
                    <a:pt x="183" y="231"/>
                  </a:lnTo>
                  <a:lnTo>
                    <a:pt x="183" y="230"/>
                  </a:lnTo>
                  <a:lnTo>
                    <a:pt x="180" y="231"/>
                  </a:lnTo>
                  <a:lnTo>
                    <a:pt x="178" y="232"/>
                  </a:lnTo>
                  <a:lnTo>
                    <a:pt x="177" y="234"/>
                  </a:lnTo>
                  <a:lnTo>
                    <a:pt x="177" y="234"/>
                  </a:lnTo>
                  <a:lnTo>
                    <a:pt x="172" y="232"/>
                  </a:lnTo>
                  <a:lnTo>
                    <a:pt x="168" y="231"/>
                  </a:lnTo>
                  <a:lnTo>
                    <a:pt x="162" y="230"/>
                  </a:lnTo>
                  <a:lnTo>
                    <a:pt x="154" y="227"/>
                  </a:lnTo>
                  <a:lnTo>
                    <a:pt x="147" y="226"/>
                  </a:lnTo>
                  <a:lnTo>
                    <a:pt x="141" y="223"/>
                  </a:lnTo>
                  <a:lnTo>
                    <a:pt x="136" y="220"/>
                  </a:lnTo>
                  <a:lnTo>
                    <a:pt x="132" y="219"/>
                  </a:lnTo>
                  <a:lnTo>
                    <a:pt x="127" y="213"/>
                  </a:lnTo>
                  <a:lnTo>
                    <a:pt x="120" y="208"/>
                  </a:lnTo>
                  <a:lnTo>
                    <a:pt x="114" y="201"/>
                  </a:lnTo>
                  <a:lnTo>
                    <a:pt x="109" y="195"/>
                  </a:lnTo>
                  <a:lnTo>
                    <a:pt x="106" y="190"/>
                  </a:lnTo>
                  <a:lnTo>
                    <a:pt x="103" y="186"/>
                  </a:lnTo>
                  <a:lnTo>
                    <a:pt x="99" y="184"/>
                  </a:lnTo>
                  <a:lnTo>
                    <a:pt x="97" y="183"/>
                  </a:lnTo>
                  <a:lnTo>
                    <a:pt x="93" y="189"/>
                  </a:lnTo>
                  <a:lnTo>
                    <a:pt x="85" y="195"/>
                  </a:lnTo>
                  <a:lnTo>
                    <a:pt x="76" y="202"/>
                  </a:lnTo>
                  <a:lnTo>
                    <a:pt x="66" y="205"/>
                  </a:lnTo>
                  <a:lnTo>
                    <a:pt x="70" y="213"/>
                  </a:lnTo>
                  <a:lnTo>
                    <a:pt x="72" y="224"/>
                  </a:lnTo>
                  <a:lnTo>
                    <a:pt x="72" y="237"/>
                  </a:lnTo>
                  <a:lnTo>
                    <a:pt x="70" y="245"/>
                  </a:lnTo>
                  <a:lnTo>
                    <a:pt x="66" y="245"/>
                  </a:lnTo>
                  <a:lnTo>
                    <a:pt x="63" y="245"/>
                  </a:lnTo>
                  <a:lnTo>
                    <a:pt x="61" y="245"/>
                  </a:lnTo>
                  <a:lnTo>
                    <a:pt x="61" y="245"/>
                  </a:lnTo>
                  <a:lnTo>
                    <a:pt x="63" y="252"/>
                  </a:lnTo>
                  <a:lnTo>
                    <a:pt x="63" y="260"/>
                  </a:lnTo>
                  <a:lnTo>
                    <a:pt x="63" y="267"/>
                  </a:lnTo>
                  <a:lnTo>
                    <a:pt x="61" y="272"/>
                  </a:lnTo>
                  <a:lnTo>
                    <a:pt x="57" y="271"/>
                  </a:lnTo>
                  <a:lnTo>
                    <a:pt x="49" y="270"/>
                  </a:lnTo>
                  <a:lnTo>
                    <a:pt x="41" y="267"/>
                  </a:lnTo>
                  <a:lnTo>
                    <a:pt x="29" y="263"/>
                  </a:lnTo>
                  <a:lnTo>
                    <a:pt x="18" y="260"/>
                  </a:lnTo>
                  <a:lnTo>
                    <a:pt x="9" y="257"/>
                  </a:lnTo>
                  <a:lnTo>
                    <a:pt x="3" y="256"/>
                  </a:lnTo>
                  <a:lnTo>
                    <a:pt x="0" y="254"/>
                  </a:lnTo>
                  <a:lnTo>
                    <a:pt x="2" y="250"/>
                  </a:lnTo>
                  <a:lnTo>
                    <a:pt x="5" y="246"/>
                  </a:lnTo>
                  <a:lnTo>
                    <a:pt x="11" y="242"/>
                  </a:lnTo>
                  <a:lnTo>
                    <a:pt x="17" y="241"/>
                  </a:lnTo>
                  <a:lnTo>
                    <a:pt x="24" y="242"/>
                  </a:lnTo>
                  <a:lnTo>
                    <a:pt x="30" y="241"/>
                  </a:lnTo>
                  <a:lnTo>
                    <a:pt x="36" y="239"/>
                  </a:lnTo>
                  <a:lnTo>
                    <a:pt x="39" y="238"/>
                  </a:lnTo>
                  <a:lnTo>
                    <a:pt x="32" y="238"/>
                  </a:lnTo>
                  <a:lnTo>
                    <a:pt x="32" y="223"/>
                  </a:lnTo>
                  <a:lnTo>
                    <a:pt x="33" y="205"/>
                  </a:lnTo>
                  <a:lnTo>
                    <a:pt x="36" y="189"/>
                  </a:lnTo>
                  <a:lnTo>
                    <a:pt x="39" y="180"/>
                  </a:lnTo>
                  <a:lnTo>
                    <a:pt x="44" y="175"/>
                  </a:lnTo>
                  <a:lnTo>
                    <a:pt x="52" y="168"/>
                  </a:lnTo>
                  <a:lnTo>
                    <a:pt x="63" y="162"/>
                  </a:lnTo>
                  <a:lnTo>
                    <a:pt x="70" y="160"/>
                  </a:lnTo>
                  <a:lnTo>
                    <a:pt x="69" y="158"/>
                  </a:lnTo>
                  <a:lnTo>
                    <a:pt x="69" y="154"/>
                  </a:lnTo>
                  <a:lnTo>
                    <a:pt x="69" y="151"/>
                  </a:lnTo>
                  <a:lnTo>
                    <a:pt x="70" y="149"/>
                  </a:lnTo>
                  <a:lnTo>
                    <a:pt x="64" y="142"/>
                  </a:lnTo>
                  <a:lnTo>
                    <a:pt x="58" y="131"/>
                  </a:lnTo>
                  <a:lnTo>
                    <a:pt x="52" y="120"/>
                  </a:lnTo>
                  <a:lnTo>
                    <a:pt x="51" y="110"/>
                  </a:lnTo>
                  <a:lnTo>
                    <a:pt x="52" y="101"/>
                  </a:lnTo>
                  <a:lnTo>
                    <a:pt x="51" y="88"/>
                  </a:lnTo>
                  <a:lnTo>
                    <a:pt x="46" y="77"/>
                  </a:lnTo>
                  <a:lnTo>
                    <a:pt x="36" y="72"/>
                  </a:lnTo>
                  <a:lnTo>
                    <a:pt x="32" y="72"/>
                  </a:lnTo>
                  <a:lnTo>
                    <a:pt x="26" y="72"/>
                  </a:lnTo>
                  <a:lnTo>
                    <a:pt x="20" y="72"/>
                  </a:lnTo>
                  <a:lnTo>
                    <a:pt x="17" y="68"/>
                  </a:lnTo>
                  <a:lnTo>
                    <a:pt x="15" y="64"/>
                  </a:lnTo>
                  <a:lnTo>
                    <a:pt x="15" y="61"/>
                  </a:lnTo>
                  <a:lnTo>
                    <a:pt x="14" y="57"/>
                  </a:lnTo>
                  <a:lnTo>
                    <a:pt x="12" y="54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9" y="50"/>
                  </a:lnTo>
                  <a:lnTo>
                    <a:pt x="9" y="49"/>
                  </a:lnTo>
                  <a:lnTo>
                    <a:pt x="11" y="46"/>
                  </a:lnTo>
                  <a:lnTo>
                    <a:pt x="12" y="44"/>
                  </a:lnTo>
                  <a:lnTo>
                    <a:pt x="15" y="43"/>
                  </a:lnTo>
                  <a:lnTo>
                    <a:pt x="15" y="42"/>
                  </a:lnTo>
                  <a:lnTo>
                    <a:pt x="14" y="38"/>
                  </a:lnTo>
                  <a:lnTo>
                    <a:pt x="14" y="35"/>
                  </a:lnTo>
                  <a:lnTo>
                    <a:pt x="12" y="31"/>
                  </a:lnTo>
                  <a:lnTo>
                    <a:pt x="15" y="24"/>
                  </a:lnTo>
                  <a:lnTo>
                    <a:pt x="14" y="18"/>
                  </a:lnTo>
                  <a:lnTo>
                    <a:pt x="14" y="11"/>
                  </a:lnTo>
                  <a:lnTo>
                    <a:pt x="17" y="6"/>
                  </a:lnTo>
                  <a:lnTo>
                    <a:pt x="23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1" y="10"/>
                  </a:lnTo>
                  <a:lnTo>
                    <a:pt x="23" y="11"/>
                  </a:lnTo>
                  <a:lnTo>
                    <a:pt x="24" y="7"/>
                  </a:lnTo>
                  <a:lnTo>
                    <a:pt x="30" y="2"/>
                  </a:lnTo>
                  <a:lnTo>
                    <a:pt x="39" y="0"/>
                  </a:lnTo>
                  <a:lnTo>
                    <a:pt x="51" y="3"/>
                  </a:lnTo>
                  <a:lnTo>
                    <a:pt x="49" y="3"/>
                  </a:lnTo>
                  <a:lnTo>
                    <a:pt x="48" y="6"/>
                  </a:lnTo>
                  <a:lnTo>
                    <a:pt x="46" y="7"/>
                  </a:lnTo>
                  <a:lnTo>
                    <a:pt x="46" y="10"/>
                  </a:lnTo>
                  <a:lnTo>
                    <a:pt x="51" y="7"/>
                  </a:lnTo>
                  <a:lnTo>
                    <a:pt x="60" y="6"/>
                  </a:lnTo>
                  <a:lnTo>
                    <a:pt x="69" y="11"/>
                  </a:lnTo>
                  <a:lnTo>
                    <a:pt x="81" y="24"/>
                  </a:lnTo>
                  <a:lnTo>
                    <a:pt x="78" y="24"/>
                  </a:lnTo>
                  <a:lnTo>
                    <a:pt x="76" y="24"/>
                  </a:lnTo>
                  <a:lnTo>
                    <a:pt x="75" y="24"/>
                  </a:lnTo>
                  <a:lnTo>
                    <a:pt x="73" y="25"/>
                  </a:lnTo>
                  <a:lnTo>
                    <a:pt x="76" y="25"/>
                  </a:lnTo>
                  <a:lnTo>
                    <a:pt x="79" y="28"/>
                  </a:lnTo>
                  <a:lnTo>
                    <a:pt x="81" y="33"/>
                  </a:lnTo>
                  <a:lnTo>
                    <a:pt x="81" y="43"/>
                  </a:lnTo>
                  <a:lnTo>
                    <a:pt x="81" y="42"/>
                  </a:lnTo>
                  <a:lnTo>
                    <a:pt x="78" y="42"/>
                  </a:lnTo>
                  <a:lnTo>
                    <a:pt x="76" y="42"/>
                  </a:lnTo>
                  <a:lnTo>
                    <a:pt x="73" y="43"/>
                  </a:lnTo>
                  <a:lnTo>
                    <a:pt x="76" y="44"/>
                  </a:lnTo>
                  <a:lnTo>
                    <a:pt x="78" y="49"/>
                  </a:lnTo>
                  <a:lnTo>
                    <a:pt x="76" y="53"/>
                  </a:lnTo>
                  <a:lnTo>
                    <a:pt x="70" y="57"/>
                  </a:lnTo>
                  <a:lnTo>
                    <a:pt x="66" y="60"/>
                  </a:lnTo>
                  <a:lnTo>
                    <a:pt x="64" y="61"/>
                  </a:lnTo>
                  <a:lnTo>
                    <a:pt x="66" y="61"/>
                  </a:lnTo>
                  <a:lnTo>
                    <a:pt x="66" y="61"/>
                  </a:lnTo>
                  <a:lnTo>
                    <a:pt x="67" y="64"/>
                  </a:lnTo>
                  <a:lnTo>
                    <a:pt x="70" y="66"/>
                  </a:lnTo>
                  <a:lnTo>
                    <a:pt x="72" y="70"/>
                  </a:lnTo>
                  <a:lnTo>
                    <a:pt x="73" y="72"/>
                  </a:lnTo>
                  <a:lnTo>
                    <a:pt x="76" y="73"/>
                  </a:lnTo>
                  <a:lnTo>
                    <a:pt x="82" y="76"/>
                  </a:lnTo>
                  <a:lnTo>
                    <a:pt x="90" y="80"/>
                  </a:lnTo>
                  <a:lnTo>
                    <a:pt x="96" y="86"/>
                  </a:lnTo>
                  <a:lnTo>
                    <a:pt x="105" y="97"/>
                  </a:lnTo>
                  <a:lnTo>
                    <a:pt x="115" y="110"/>
                  </a:lnTo>
                  <a:lnTo>
                    <a:pt x="121" y="127"/>
                  </a:lnTo>
                  <a:lnTo>
                    <a:pt x="120" y="140"/>
                  </a:lnTo>
                  <a:lnTo>
                    <a:pt x="123" y="139"/>
                  </a:lnTo>
                  <a:lnTo>
                    <a:pt x="124" y="138"/>
                  </a:lnTo>
                  <a:lnTo>
                    <a:pt x="127" y="138"/>
                  </a:lnTo>
                  <a:lnTo>
                    <a:pt x="127" y="138"/>
                  </a:lnTo>
                  <a:lnTo>
                    <a:pt x="129" y="142"/>
                  </a:lnTo>
                  <a:lnTo>
                    <a:pt x="130" y="147"/>
                  </a:lnTo>
                  <a:lnTo>
                    <a:pt x="130" y="154"/>
                  </a:lnTo>
                  <a:lnTo>
                    <a:pt x="129" y="160"/>
                  </a:lnTo>
                  <a:lnTo>
                    <a:pt x="135" y="164"/>
                  </a:lnTo>
                  <a:lnTo>
                    <a:pt x="144" y="173"/>
                  </a:lnTo>
                  <a:lnTo>
                    <a:pt x="150" y="184"/>
                  </a:lnTo>
                  <a:lnTo>
                    <a:pt x="154" y="195"/>
                  </a:lnTo>
                  <a:lnTo>
                    <a:pt x="163" y="198"/>
                  </a:lnTo>
                  <a:lnTo>
                    <a:pt x="177" y="200"/>
                  </a:lnTo>
                  <a:lnTo>
                    <a:pt x="187" y="201"/>
                  </a:lnTo>
                  <a:lnTo>
                    <a:pt x="193" y="202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472"/>
            <p:cNvSpPr>
              <a:spLocks/>
            </p:cNvSpPr>
            <p:nvPr/>
          </p:nvSpPr>
          <p:spPr bwMode="auto">
            <a:xfrm>
              <a:off x="834" y="1049"/>
              <a:ext cx="59" cy="34"/>
            </a:xfrm>
            <a:custGeom>
              <a:avLst/>
              <a:gdLst/>
              <a:ahLst/>
              <a:cxnLst>
                <a:cxn ang="0">
                  <a:pos x="75" y="28"/>
                </a:cxn>
                <a:cxn ang="0">
                  <a:pos x="88" y="11"/>
                </a:cxn>
                <a:cxn ang="0">
                  <a:pos x="94" y="3"/>
                </a:cxn>
                <a:cxn ang="0">
                  <a:pos x="104" y="0"/>
                </a:cxn>
                <a:cxn ang="0">
                  <a:pos x="116" y="10"/>
                </a:cxn>
                <a:cxn ang="0">
                  <a:pos x="116" y="24"/>
                </a:cxn>
                <a:cxn ang="0">
                  <a:pos x="110" y="35"/>
                </a:cxn>
                <a:cxn ang="0">
                  <a:pos x="100" y="53"/>
                </a:cxn>
                <a:cxn ang="0">
                  <a:pos x="95" y="58"/>
                </a:cxn>
                <a:cxn ang="0">
                  <a:pos x="91" y="54"/>
                </a:cxn>
                <a:cxn ang="0">
                  <a:pos x="88" y="58"/>
                </a:cxn>
                <a:cxn ang="0">
                  <a:pos x="82" y="64"/>
                </a:cxn>
                <a:cxn ang="0">
                  <a:pos x="75" y="68"/>
                </a:cxn>
                <a:cxn ang="0">
                  <a:pos x="57" y="64"/>
                </a:cxn>
                <a:cxn ang="0">
                  <a:pos x="46" y="55"/>
                </a:cxn>
                <a:cxn ang="0">
                  <a:pos x="33" y="49"/>
                </a:cxn>
                <a:cxn ang="0">
                  <a:pos x="21" y="49"/>
                </a:cxn>
                <a:cxn ang="0">
                  <a:pos x="10" y="50"/>
                </a:cxn>
                <a:cxn ang="0">
                  <a:pos x="6" y="46"/>
                </a:cxn>
                <a:cxn ang="0">
                  <a:pos x="3" y="42"/>
                </a:cxn>
                <a:cxn ang="0">
                  <a:pos x="1" y="39"/>
                </a:cxn>
                <a:cxn ang="0">
                  <a:pos x="0" y="36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9" y="25"/>
                </a:cxn>
                <a:cxn ang="0">
                  <a:pos x="9" y="22"/>
                </a:cxn>
                <a:cxn ang="0">
                  <a:pos x="12" y="21"/>
                </a:cxn>
                <a:cxn ang="0">
                  <a:pos x="16" y="22"/>
                </a:cxn>
                <a:cxn ang="0">
                  <a:pos x="21" y="24"/>
                </a:cxn>
                <a:cxn ang="0">
                  <a:pos x="27" y="28"/>
                </a:cxn>
                <a:cxn ang="0">
                  <a:pos x="30" y="31"/>
                </a:cxn>
                <a:cxn ang="0">
                  <a:pos x="34" y="35"/>
                </a:cxn>
                <a:cxn ang="0">
                  <a:pos x="40" y="36"/>
                </a:cxn>
                <a:cxn ang="0">
                  <a:pos x="55" y="39"/>
                </a:cxn>
                <a:cxn ang="0">
                  <a:pos x="67" y="38"/>
                </a:cxn>
                <a:cxn ang="0">
                  <a:pos x="73" y="39"/>
                </a:cxn>
                <a:cxn ang="0">
                  <a:pos x="73" y="38"/>
                </a:cxn>
                <a:cxn ang="0">
                  <a:pos x="70" y="35"/>
                </a:cxn>
              </a:cxnLst>
              <a:rect l="0" t="0" r="r" b="b"/>
              <a:pathLst>
                <a:path w="118" h="68">
                  <a:moveTo>
                    <a:pt x="70" y="35"/>
                  </a:moveTo>
                  <a:lnTo>
                    <a:pt x="75" y="28"/>
                  </a:lnTo>
                  <a:lnTo>
                    <a:pt x="82" y="20"/>
                  </a:lnTo>
                  <a:lnTo>
                    <a:pt x="88" y="11"/>
                  </a:lnTo>
                  <a:lnTo>
                    <a:pt x="92" y="5"/>
                  </a:lnTo>
                  <a:lnTo>
                    <a:pt x="94" y="3"/>
                  </a:lnTo>
                  <a:lnTo>
                    <a:pt x="98" y="0"/>
                  </a:lnTo>
                  <a:lnTo>
                    <a:pt x="104" y="0"/>
                  </a:lnTo>
                  <a:lnTo>
                    <a:pt x="112" y="3"/>
                  </a:lnTo>
                  <a:lnTo>
                    <a:pt x="116" y="10"/>
                  </a:lnTo>
                  <a:lnTo>
                    <a:pt x="118" y="17"/>
                  </a:lnTo>
                  <a:lnTo>
                    <a:pt x="116" y="24"/>
                  </a:lnTo>
                  <a:lnTo>
                    <a:pt x="115" y="29"/>
                  </a:lnTo>
                  <a:lnTo>
                    <a:pt x="110" y="35"/>
                  </a:lnTo>
                  <a:lnTo>
                    <a:pt x="104" y="44"/>
                  </a:lnTo>
                  <a:lnTo>
                    <a:pt x="100" y="53"/>
                  </a:lnTo>
                  <a:lnTo>
                    <a:pt x="97" y="59"/>
                  </a:lnTo>
                  <a:lnTo>
                    <a:pt x="95" y="58"/>
                  </a:lnTo>
                  <a:lnTo>
                    <a:pt x="92" y="55"/>
                  </a:lnTo>
                  <a:lnTo>
                    <a:pt x="91" y="54"/>
                  </a:lnTo>
                  <a:lnTo>
                    <a:pt x="90" y="54"/>
                  </a:lnTo>
                  <a:lnTo>
                    <a:pt x="88" y="58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81" y="65"/>
                  </a:lnTo>
                  <a:lnTo>
                    <a:pt x="75" y="68"/>
                  </a:lnTo>
                  <a:lnTo>
                    <a:pt x="66" y="66"/>
                  </a:lnTo>
                  <a:lnTo>
                    <a:pt x="57" y="64"/>
                  </a:lnTo>
                  <a:lnTo>
                    <a:pt x="51" y="61"/>
                  </a:lnTo>
                  <a:lnTo>
                    <a:pt x="46" y="55"/>
                  </a:lnTo>
                  <a:lnTo>
                    <a:pt x="40" y="51"/>
                  </a:lnTo>
                  <a:lnTo>
                    <a:pt x="33" y="49"/>
                  </a:lnTo>
                  <a:lnTo>
                    <a:pt x="27" y="47"/>
                  </a:lnTo>
                  <a:lnTo>
                    <a:pt x="21" y="49"/>
                  </a:lnTo>
                  <a:lnTo>
                    <a:pt x="15" y="50"/>
                  </a:lnTo>
                  <a:lnTo>
                    <a:pt x="10" y="50"/>
                  </a:lnTo>
                  <a:lnTo>
                    <a:pt x="9" y="47"/>
                  </a:lnTo>
                  <a:lnTo>
                    <a:pt x="6" y="46"/>
                  </a:lnTo>
                  <a:lnTo>
                    <a:pt x="4" y="44"/>
                  </a:lnTo>
                  <a:lnTo>
                    <a:pt x="3" y="42"/>
                  </a:lnTo>
                  <a:lnTo>
                    <a:pt x="4" y="40"/>
                  </a:lnTo>
                  <a:lnTo>
                    <a:pt x="1" y="39"/>
                  </a:lnTo>
                  <a:lnTo>
                    <a:pt x="1" y="38"/>
                  </a:lnTo>
                  <a:lnTo>
                    <a:pt x="0" y="36"/>
                  </a:lnTo>
                  <a:lnTo>
                    <a:pt x="1" y="35"/>
                  </a:lnTo>
                  <a:lnTo>
                    <a:pt x="0" y="32"/>
                  </a:lnTo>
                  <a:lnTo>
                    <a:pt x="0" y="28"/>
                  </a:lnTo>
                  <a:lnTo>
                    <a:pt x="3" y="25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24"/>
                  </a:lnTo>
                  <a:lnTo>
                    <a:pt x="9" y="22"/>
                  </a:lnTo>
                  <a:lnTo>
                    <a:pt x="9" y="21"/>
                  </a:lnTo>
                  <a:lnTo>
                    <a:pt x="12" y="21"/>
                  </a:lnTo>
                  <a:lnTo>
                    <a:pt x="15" y="21"/>
                  </a:lnTo>
                  <a:lnTo>
                    <a:pt x="16" y="22"/>
                  </a:lnTo>
                  <a:lnTo>
                    <a:pt x="19" y="22"/>
                  </a:lnTo>
                  <a:lnTo>
                    <a:pt x="21" y="24"/>
                  </a:lnTo>
                  <a:lnTo>
                    <a:pt x="24" y="25"/>
                  </a:lnTo>
                  <a:lnTo>
                    <a:pt x="27" y="28"/>
                  </a:lnTo>
                  <a:lnTo>
                    <a:pt x="28" y="29"/>
                  </a:lnTo>
                  <a:lnTo>
                    <a:pt x="30" y="31"/>
                  </a:lnTo>
                  <a:lnTo>
                    <a:pt x="33" y="33"/>
                  </a:lnTo>
                  <a:lnTo>
                    <a:pt x="34" y="35"/>
                  </a:lnTo>
                  <a:lnTo>
                    <a:pt x="36" y="36"/>
                  </a:lnTo>
                  <a:lnTo>
                    <a:pt x="40" y="36"/>
                  </a:lnTo>
                  <a:lnTo>
                    <a:pt x="48" y="38"/>
                  </a:lnTo>
                  <a:lnTo>
                    <a:pt x="55" y="39"/>
                  </a:lnTo>
                  <a:lnTo>
                    <a:pt x="63" y="39"/>
                  </a:lnTo>
                  <a:lnTo>
                    <a:pt x="67" y="38"/>
                  </a:lnTo>
                  <a:lnTo>
                    <a:pt x="72" y="38"/>
                  </a:lnTo>
                  <a:lnTo>
                    <a:pt x="73" y="39"/>
                  </a:lnTo>
                  <a:lnTo>
                    <a:pt x="75" y="39"/>
                  </a:lnTo>
                  <a:lnTo>
                    <a:pt x="73" y="38"/>
                  </a:lnTo>
                  <a:lnTo>
                    <a:pt x="72" y="36"/>
                  </a:lnTo>
                  <a:lnTo>
                    <a:pt x="70" y="35"/>
                  </a:lnTo>
                  <a:lnTo>
                    <a:pt x="70" y="35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473"/>
            <p:cNvSpPr>
              <a:spLocks/>
            </p:cNvSpPr>
            <p:nvPr/>
          </p:nvSpPr>
          <p:spPr bwMode="auto">
            <a:xfrm>
              <a:off x="638" y="901"/>
              <a:ext cx="189" cy="244"/>
            </a:xfrm>
            <a:custGeom>
              <a:avLst/>
              <a:gdLst/>
              <a:ahLst/>
              <a:cxnLst>
                <a:cxn ang="0">
                  <a:pos x="126" y="214"/>
                </a:cxn>
                <a:cxn ang="0">
                  <a:pos x="128" y="317"/>
                </a:cxn>
                <a:cxn ang="0">
                  <a:pos x="125" y="366"/>
                </a:cxn>
                <a:cxn ang="0">
                  <a:pos x="126" y="465"/>
                </a:cxn>
                <a:cxn ang="0">
                  <a:pos x="129" y="487"/>
                </a:cxn>
                <a:cxn ang="0">
                  <a:pos x="171" y="487"/>
                </a:cxn>
                <a:cxn ang="0">
                  <a:pos x="191" y="476"/>
                </a:cxn>
                <a:cxn ang="0">
                  <a:pos x="171" y="465"/>
                </a:cxn>
                <a:cxn ang="0">
                  <a:pos x="171" y="458"/>
                </a:cxn>
                <a:cxn ang="0">
                  <a:pos x="165" y="372"/>
                </a:cxn>
                <a:cxn ang="0">
                  <a:pos x="176" y="307"/>
                </a:cxn>
                <a:cxn ang="0">
                  <a:pos x="197" y="358"/>
                </a:cxn>
                <a:cxn ang="0">
                  <a:pos x="203" y="463"/>
                </a:cxn>
                <a:cxn ang="0">
                  <a:pos x="204" y="478"/>
                </a:cxn>
                <a:cxn ang="0">
                  <a:pos x="253" y="485"/>
                </a:cxn>
                <a:cxn ang="0">
                  <a:pos x="249" y="469"/>
                </a:cxn>
                <a:cxn ang="0">
                  <a:pos x="238" y="420"/>
                </a:cxn>
                <a:cxn ang="0">
                  <a:pos x="237" y="306"/>
                </a:cxn>
                <a:cxn ang="0">
                  <a:pos x="232" y="215"/>
                </a:cxn>
                <a:cxn ang="0">
                  <a:pos x="271" y="215"/>
                </a:cxn>
                <a:cxn ang="0">
                  <a:pos x="310" y="192"/>
                </a:cxn>
                <a:cxn ang="0">
                  <a:pos x="345" y="173"/>
                </a:cxn>
                <a:cxn ang="0">
                  <a:pos x="375" y="144"/>
                </a:cxn>
                <a:cxn ang="0">
                  <a:pos x="367" y="122"/>
                </a:cxn>
                <a:cxn ang="0">
                  <a:pos x="352" y="122"/>
                </a:cxn>
                <a:cxn ang="0">
                  <a:pos x="346" y="133"/>
                </a:cxn>
                <a:cxn ang="0">
                  <a:pos x="334" y="124"/>
                </a:cxn>
                <a:cxn ang="0">
                  <a:pos x="339" y="134"/>
                </a:cxn>
                <a:cxn ang="0">
                  <a:pos x="333" y="144"/>
                </a:cxn>
                <a:cxn ang="0">
                  <a:pos x="325" y="147"/>
                </a:cxn>
                <a:cxn ang="0">
                  <a:pos x="304" y="165"/>
                </a:cxn>
                <a:cxn ang="0">
                  <a:pos x="276" y="166"/>
                </a:cxn>
                <a:cxn ang="0">
                  <a:pos x="273" y="132"/>
                </a:cxn>
                <a:cxn ang="0">
                  <a:pos x="268" y="102"/>
                </a:cxn>
                <a:cxn ang="0">
                  <a:pos x="256" y="88"/>
                </a:cxn>
                <a:cxn ang="0">
                  <a:pos x="265" y="85"/>
                </a:cxn>
                <a:cxn ang="0">
                  <a:pos x="279" y="66"/>
                </a:cxn>
                <a:cxn ang="0">
                  <a:pos x="288" y="59"/>
                </a:cxn>
                <a:cxn ang="0">
                  <a:pos x="288" y="43"/>
                </a:cxn>
                <a:cxn ang="0">
                  <a:pos x="294" y="18"/>
                </a:cxn>
                <a:cxn ang="0">
                  <a:pos x="235" y="4"/>
                </a:cxn>
                <a:cxn ang="0">
                  <a:pos x="221" y="30"/>
                </a:cxn>
                <a:cxn ang="0">
                  <a:pos x="216" y="40"/>
                </a:cxn>
                <a:cxn ang="0">
                  <a:pos x="216" y="63"/>
                </a:cxn>
                <a:cxn ang="0">
                  <a:pos x="194" y="75"/>
                </a:cxn>
                <a:cxn ang="0">
                  <a:pos x="171" y="77"/>
                </a:cxn>
                <a:cxn ang="0">
                  <a:pos x="137" y="89"/>
                </a:cxn>
                <a:cxn ang="0">
                  <a:pos x="119" y="92"/>
                </a:cxn>
                <a:cxn ang="0">
                  <a:pos x="78" y="81"/>
                </a:cxn>
                <a:cxn ang="0">
                  <a:pos x="57" y="80"/>
                </a:cxn>
                <a:cxn ang="0">
                  <a:pos x="48" y="80"/>
                </a:cxn>
                <a:cxn ang="0">
                  <a:pos x="35" y="69"/>
                </a:cxn>
                <a:cxn ang="0">
                  <a:pos x="14" y="63"/>
                </a:cxn>
                <a:cxn ang="0">
                  <a:pos x="2" y="80"/>
                </a:cxn>
                <a:cxn ang="0">
                  <a:pos x="6" y="93"/>
                </a:cxn>
                <a:cxn ang="0">
                  <a:pos x="12" y="102"/>
                </a:cxn>
                <a:cxn ang="0">
                  <a:pos x="32" y="99"/>
                </a:cxn>
                <a:cxn ang="0">
                  <a:pos x="38" y="104"/>
                </a:cxn>
                <a:cxn ang="0">
                  <a:pos x="59" y="107"/>
                </a:cxn>
                <a:cxn ang="0">
                  <a:pos x="114" y="128"/>
                </a:cxn>
                <a:cxn ang="0">
                  <a:pos x="138" y="122"/>
                </a:cxn>
              </a:cxnLst>
              <a:rect l="0" t="0" r="r" b="b"/>
              <a:pathLst>
                <a:path w="378" h="489">
                  <a:moveTo>
                    <a:pt x="155" y="124"/>
                  </a:moveTo>
                  <a:lnTo>
                    <a:pt x="149" y="133"/>
                  </a:lnTo>
                  <a:lnTo>
                    <a:pt x="138" y="177"/>
                  </a:lnTo>
                  <a:lnTo>
                    <a:pt x="134" y="185"/>
                  </a:lnTo>
                  <a:lnTo>
                    <a:pt x="129" y="198"/>
                  </a:lnTo>
                  <a:lnTo>
                    <a:pt x="128" y="209"/>
                  </a:lnTo>
                  <a:lnTo>
                    <a:pt x="126" y="214"/>
                  </a:lnTo>
                  <a:lnTo>
                    <a:pt x="126" y="221"/>
                  </a:lnTo>
                  <a:lnTo>
                    <a:pt x="126" y="235"/>
                  </a:lnTo>
                  <a:lnTo>
                    <a:pt x="125" y="253"/>
                  </a:lnTo>
                  <a:lnTo>
                    <a:pt x="125" y="272"/>
                  </a:lnTo>
                  <a:lnTo>
                    <a:pt x="125" y="291"/>
                  </a:lnTo>
                  <a:lnTo>
                    <a:pt x="126" y="306"/>
                  </a:lnTo>
                  <a:lnTo>
                    <a:pt x="128" y="317"/>
                  </a:lnTo>
                  <a:lnTo>
                    <a:pt x="129" y="325"/>
                  </a:lnTo>
                  <a:lnTo>
                    <a:pt x="129" y="332"/>
                  </a:lnTo>
                  <a:lnTo>
                    <a:pt x="129" y="339"/>
                  </a:lnTo>
                  <a:lnTo>
                    <a:pt x="129" y="345"/>
                  </a:lnTo>
                  <a:lnTo>
                    <a:pt x="129" y="349"/>
                  </a:lnTo>
                  <a:lnTo>
                    <a:pt x="128" y="355"/>
                  </a:lnTo>
                  <a:lnTo>
                    <a:pt x="125" y="366"/>
                  </a:lnTo>
                  <a:lnTo>
                    <a:pt x="123" y="382"/>
                  </a:lnTo>
                  <a:lnTo>
                    <a:pt x="123" y="399"/>
                  </a:lnTo>
                  <a:lnTo>
                    <a:pt x="123" y="420"/>
                  </a:lnTo>
                  <a:lnTo>
                    <a:pt x="123" y="439"/>
                  </a:lnTo>
                  <a:lnTo>
                    <a:pt x="123" y="456"/>
                  </a:lnTo>
                  <a:lnTo>
                    <a:pt x="123" y="465"/>
                  </a:lnTo>
                  <a:lnTo>
                    <a:pt x="126" y="465"/>
                  </a:lnTo>
                  <a:lnTo>
                    <a:pt x="128" y="465"/>
                  </a:lnTo>
                  <a:lnTo>
                    <a:pt x="131" y="465"/>
                  </a:lnTo>
                  <a:lnTo>
                    <a:pt x="131" y="465"/>
                  </a:lnTo>
                  <a:lnTo>
                    <a:pt x="129" y="469"/>
                  </a:lnTo>
                  <a:lnTo>
                    <a:pt x="128" y="474"/>
                  </a:lnTo>
                  <a:lnTo>
                    <a:pt x="128" y="480"/>
                  </a:lnTo>
                  <a:lnTo>
                    <a:pt x="129" y="487"/>
                  </a:lnTo>
                  <a:lnTo>
                    <a:pt x="132" y="489"/>
                  </a:lnTo>
                  <a:lnTo>
                    <a:pt x="138" y="489"/>
                  </a:lnTo>
                  <a:lnTo>
                    <a:pt x="144" y="489"/>
                  </a:lnTo>
                  <a:lnTo>
                    <a:pt x="152" y="489"/>
                  </a:lnTo>
                  <a:lnTo>
                    <a:pt x="158" y="489"/>
                  </a:lnTo>
                  <a:lnTo>
                    <a:pt x="165" y="487"/>
                  </a:lnTo>
                  <a:lnTo>
                    <a:pt x="171" y="487"/>
                  </a:lnTo>
                  <a:lnTo>
                    <a:pt x="176" y="487"/>
                  </a:lnTo>
                  <a:lnTo>
                    <a:pt x="182" y="487"/>
                  </a:lnTo>
                  <a:lnTo>
                    <a:pt x="188" y="486"/>
                  </a:lnTo>
                  <a:lnTo>
                    <a:pt x="191" y="485"/>
                  </a:lnTo>
                  <a:lnTo>
                    <a:pt x="192" y="485"/>
                  </a:lnTo>
                  <a:lnTo>
                    <a:pt x="192" y="480"/>
                  </a:lnTo>
                  <a:lnTo>
                    <a:pt x="191" y="476"/>
                  </a:lnTo>
                  <a:lnTo>
                    <a:pt x="189" y="472"/>
                  </a:lnTo>
                  <a:lnTo>
                    <a:pt x="185" y="471"/>
                  </a:lnTo>
                  <a:lnTo>
                    <a:pt x="180" y="471"/>
                  </a:lnTo>
                  <a:lnTo>
                    <a:pt x="177" y="469"/>
                  </a:lnTo>
                  <a:lnTo>
                    <a:pt x="176" y="468"/>
                  </a:lnTo>
                  <a:lnTo>
                    <a:pt x="173" y="467"/>
                  </a:lnTo>
                  <a:lnTo>
                    <a:pt x="171" y="465"/>
                  </a:lnTo>
                  <a:lnTo>
                    <a:pt x="168" y="463"/>
                  </a:lnTo>
                  <a:lnTo>
                    <a:pt x="167" y="461"/>
                  </a:lnTo>
                  <a:lnTo>
                    <a:pt x="165" y="460"/>
                  </a:lnTo>
                  <a:lnTo>
                    <a:pt x="167" y="460"/>
                  </a:lnTo>
                  <a:lnTo>
                    <a:pt x="170" y="458"/>
                  </a:lnTo>
                  <a:lnTo>
                    <a:pt x="171" y="458"/>
                  </a:lnTo>
                  <a:lnTo>
                    <a:pt x="171" y="458"/>
                  </a:lnTo>
                  <a:lnTo>
                    <a:pt x="168" y="447"/>
                  </a:lnTo>
                  <a:lnTo>
                    <a:pt x="167" y="434"/>
                  </a:lnTo>
                  <a:lnTo>
                    <a:pt x="165" y="419"/>
                  </a:lnTo>
                  <a:lnTo>
                    <a:pt x="165" y="409"/>
                  </a:lnTo>
                  <a:lnTo>
                    <a:pt x="165" y="398"/>
                  </a:lnTo>
                  <a:lnTo>
                    <a:pt x="165" y="384"/>
                  </a:lnTo>
                  <a:lnTo>
                    <a:pt x="165" y="372"/>
                  </a:lnTo>
                  <a:lnTo>
                    <a:pt x="165" y="364"/>
                  </a:lnTo>
                  <a:lnTo>
                    <a:pt x="167" y="357"/>
                  </a:lnTo>
                  <a:lnTo>
                    <a:pt x="170" y="346"/>
                  </a:lnTo>
                  <a:lnTo>
                    <a:pt x="171" y="336"/>
                  </a:lnTo>
                  <a:lnTo>
                    <a:pt x="171" y="331"/>
                  </a:lnTo>
                  <a:lnTo>
                    <a:pt x="173" y="323"/>
                  </a:lnTo>
                  <a:lnTo>
                    <a:pt x="176" y="307"/>
                  </a:lnTo>
                  <a:lnTo>
                    <a:pt x="179" y="292"/>
                  </a:lnTo>
                  <a:lnTo>
                    <a:pt x="183" y="281"/>
                  </a:lnTo>
                  <a:lnTo>
                    <a:pt x="185" y="295"/>
                  </a:lnTo>
                  <a:lnTo>
                    <a:pt x="189" y="316"/>
                  </a:lnTo>
                  <a:lnTo>
                    <a:pt x="192" y="338"/>
                  </a:lnTo>
                  <a:lnTo>
                    <a:pt x="195" y="350"/>
                  </a:lnTo>
                  <a:lnTo>
                    <a:pt x="197" y="358"/>
                  </a:lnTo>
                  <a:lnTo>
                    <a:pt x="198" y="366"/>
                  </a:lnTo>
                  <a:lnTo>
                    <a:pt x="198" y="375"/>
                  </a:lnTo>
                  <a:lnTo>
                    <a:pt x="197" y="382"/>
                  </a:lnTo>
                  <a:lnTo>
                    <a:pt x="197" y="395"/>
                  </a:lnTo>
                  <a:lnTo>
                    <a:pt x="198" y="420"/>
                  </a:lnTo>
                  <a:lnTo>
                    <a:pt x="201" y="446"/>
                  </a:lnTo>
                  <a:lnTo>
                    <a:pt x="203" y="463"/>
                  </a:lnTo>
                  <a:lnTo>
                    <a:pt x="206" y="463"/>
                  </a:lnTo>
                  <a:lnTo>
                    <a:pt x="209" y="463"/>
                  </a:lnTo>
                  <a:lnTo>
                    <a:pt x="210" y="463"/>
                  </a:lnTo>
                  <a:lnTo>
                    <a:pt x="210" y="463"/>
                  </a:lnTo>
                  <a:lnTo>
                    <a:pt x="207" y="467"/>
                  </a:lnTo>
                  <a:lnTo>
                    <a:pt x="204" y="472"/>
                  </a:lnTo>
                  <a:lnTo>
                    <a:pt x="204" y="478"/>
                  </a:lnTo>
                  <a:lnTo>
                    <a:pt x="204" y="485"/>
                  </a:lnTo>
                  <a:lnTo>
                    <a:pt x="212" y="486"/>
                  </a:lnTo>
                  <a:lnTo>
                    <a:pt x="224" y="487"/>
                  </a:lnTo>
                  <a:lnTo>
                    <a:pt x="234" y="487"/>
                  </a:lnTo>
                  <a:lnTo>
                    <a:pt x="241" y="487"/>
                  </a:lnTo>
                  <a:lnTo>
                    <a:pt x="247" y="487"/>
                  </a:lnTo>
                  <a:lnTo>
                    <a:pt x="253" y="485"/>
                  </a:lnTo>
                  <a:lnTo>
                    <a:pt x="259" y="483"/>
                  </a:lnTo>
                  <a:lnTo>
                    <a:pt x="261" y="483"/>
                  </a:lnTo>
                  <a:lnTo>
                    <a:pt x="261" y="479"/>
                  </a:lnTo>
                  <a:lnTo>
                    <a:pt x="261" y="475"/>
                  </a:lnTo>
                  <a:lnTo>
                    <a:pt x="258" y="472"/>
                  </a:lnTo>
                  <a:lnTo>
                    <a:pt x="255" y="471"/>
                  </a:lnTo>
                  <a:lnTo>
                    <a:pt x="249" y="469"/>
                  </a:lnTo>
                  <a:lnTo>
                    <a:pt x="244" y="467"/>
                  </a:lnTo>
                  <a:lnTo>
                    <a:pt x="240" y="464"/>
                  </a:lnTo>
                  <a:lnTo>
                    <a:pt x="235" y="463"/>
                  </a:lnTo>
                  <a:lnTo>
                    <a:pt x="235" y="456"/>
                  </a:lnTo>
                  <a:lnTo>
                    <a:pt x="237" y="443"/>
                  </a:lnTo>
                  <a:lnTo>
                    <a:pt x="238" y="431"/>
                  </a:lnTo>
                  <a:lnTo>
                    <a:pt x="238" y="420"/>
                  </a:lnTo>
                  <a:lnTo>
                    <a:pt x="238" y="408"/>
                  </a:lnTo>
                  <a:lnTo>
                    <a:pt x="241" y="390"/>
                  </a:lnTo>
                  <a:lnTo>
                    <a:pt x="243" y="373"/>
                  </a:lnTo>
                  <a:lnTo>
                    <a:pt x="243" y="361"/>
                  </a:lnTo>
                  <a:lnTo>
                    <a:pt x="241" y="347"/>
                  </a:lnTo>
                  <a:lnTo>
                    <a:pt x="240" y="327"/>
                  </a:lnTo>
                  <a:lnTo>
                    <a:pt x="237" y="306"/>
                  </a:lnTo>
                  <a:lnTo>
                    <a:pt x="234" y="294"/>
                  </a:lnTo>
                  <a:lnTo>
                    <a:pt x="231" y="280"/>
                  </a:lnTo>
                  <a:lnTo>
                    <a:pt x="225" y="261"/>
                  </a:lnTo>
                  <a:lnTo>
                    <a:pt x="221" y="242"/>
                  </a:lnTo>
                  <a:lnTo>
                    <a:pt x="219" y="232"/>
                  </a:lnTo>
                  <a:lnTo>
                    <a:pt x="224" y="228"/>
                  </a:lnTo>
                  <a:lnTo>
                    <a:pt x="232" y="215"/>
                  </a:lnTo>
                  <a:lnTo>
                    <a:pt x="241" y="200"/>
                  </a:lnTo>
                  <a:lnTo>
                    <a:pt x="247" y="191"/>
                  </a:lnTo>
                  <a:lnTo>
                    <a:pt x="253" y="196"/>
                  </a:lnTo>
                  <a:lnTo>
                    <a:pt x="259" y="204"/>
                  </a:lnTo>
                  <a:lnTo>
                    <a:pt x="265" y="210"/>
                  </a:lnTo>
                  <a:lnTo>
                    <a:pt x="268" y="214"/>
                  </a:lnTo>
                  <a:lnTo>
                    <a:pt x="271" y="215"/>
                  </a:lnTo>
                  <a:lnTo>
                    <a:pt x="276" y="215"/>
                  </a:lnTo>
                  <a:lnTo>
                    <a:pt x="282" y="215"/>
                  </a:lnTo>
                  <a:lnTo>
                    <a:pt x="288" y="211"/>
                  </a:lnTo>
                  <a:lnTo>
                    <a:pt x="292" y="207"/>
                  </a:lnTo>
                  <a:lnTo>
                    <a:pt x="297" y="203"/>
                  </a:lnTo>
                  <a:lnTo>
                    <a:pt x="303" y="198"/>
                  </a:lnTo>
                  <a:lnTo>
                    <a:pt x="310" y="192"/>
                  </a:lnTo>
                  <a:lnTo>
                    <a:pt x="318" y="188"/>
                  </a:lnTo>
                  <a:lnTo>
                    <a:pt x="325" y="184"/>
                  </a:lnTo>
                  <a:lnTo>
                    <a:pt x="333" y="180"/>
                  </a:lnTo>
                  <a:lnTo>
                    <a:pt x="340" y="177"/>
                  </a:lnTo>
                  <a:lnTo>
                    <a:pt x="345" y="174"/>
                  </a:lnTo>
                  <a:lnTo>
                    <a:pt x="346" y="173"/>
                  </a:lnTo>
                  <a:lnTo>
                    <a:pt x="345" y="173"/>
                  </a:lnTo>
                  <a:lnTo>
                    <a:pt x="343" y="172"/>
                  </a:lnTo>
                  <a:lnTo>
                    <a:pt x="351" y="166"/>
                  </a:lnTo>
                  <a:lnTo>
                    <a:pt x="348" y="162"/>
                  </a:lnTo>
                  <a:lnTo>
                    <a:pt x="355" y="159"/>
                  </a:lnTo>
                  <a:lnTo>
                    <a:pt x="363" y="156"/>
                  </a:lnTo>
                  <a:lnTo>
                    <a:pt x="370" y="151"/>
                  </a:lnTo>
                  <a:lnTo>
                    <a:pt x="375" y="144"/>
                  </a:lnTo>
                  <a:lnTo>
                    <a:pt x="378" y="140"/>
                  </a:lnTo>
                  <a:lnTo>
                    <a:pt x="378" y="136"/>
                  </a:lnTo>
                  <a:lnTo>
                    <a:pt x="376" y="134"/>
                  </a:lnTo>
                  <a:lnTo>
                    <a:pt x="375" y="133"/>
                  </a:lnTo>
                  <a:lnTo>
                    <a:pt x="373" y="130"/>
                  </a:lnTo>
                  <a:lnTo>
                    <a:pt x="370" y="126"/>
                  </a:lnTo>
                  <a:lnTo>
                    <a:pt x="367" y="122"/>
                  </a:lnTo>
                  <a:lnTo>
                    <a:pt x="366" y="117"/>
                  </a:lnTo>
                  <a:lnTo>
                    <a:pt x="364" y="115"/>
                  </a:lnTo>
                  <a:lnTo>
                    <a:pt x="363" y="118"/>
                  </a:lnTo>
                  <a:lnTo>
                    <a:pt x="360" y="121"/>
                  </a:lnTo>
                  <a:lnTo>
                    <a:pt x="358" y="122"/>
                  </a:lnTo>
                  <a:lnTo>
                    <a:pt x="355" y="121"/>
                  </a:lnTo>
                  <a:lnTo>
                    <a:pt x="352" y="122"/>
                  </a:lnTo>
                  <a:lnTo>
                    <a:pt x="351" y="125"/>
                  </a:lnTo>
                  <a:lnTo>
                    <a:pt x="351" y="128"/>
                  </a:lnTo>
                  <a:lnTo>
                    <a:pt x="352" y="130"/>
                  </a:lnTo>
                  <a:lnTo>
                    <a:pt x="351" y="132"/>
                  </a:lnTo>
                  <a:lnTo>
                    <a:pt x="349" y="133"/>
                  </a:lnTo>
                  <a:lnTo>
                    <a:pt x="348" y="134"/>
                  </a:lnTo>
                  <a:lnTo>
                    <a:pt x="346" y="133"/>
                  </a:lnTo>
                  <a:lnTo>
                    <a:pt x="346" y="129"/>
                  </a:lnTo>
                  <a:lnTo>
                    <a:pt x="345" y="126"/>
                  </a:lnTo>
                  <a:lnTo>
                    <a:pt x="342" y="124"/>
                  </a:lnTo>
                  <a:lnTo>
                    <a:pt x="340" y="122"/>
                  </a:lnTo>
                  <a:lnTo>
                    <a:pt x="337" y="122"/>
                  </a:lnTo>
                  <a:lnTo>
                    <a:pt x="336" y="122"/>
                  </a:lnTo>
                  <a:lnTo>
                    <a:pt x="334" y="124"/>
                  </a:lnTo>
                  <a:lnTo>
                    <a:pt x="333" y="125"/>
                  </a:lnTo>
                  <a:lnTo>
                    <a:pt x="333" y="126"/>
                  </a:lnTo>
                  <a:lnTo>
                    <a:pt x="334" y="126"/>
                  </a:lnTo>
                  <a:lnTo>
                    <a:pt x="336" y="128"/>
                  </a:lnTo>
                  <a:lnTo>
                    <a:pt x="339" y="130"/>
                  </a:lnTo>
                  <a:lnTo>
                    <a:pt x="339" y="132"/>
                  </a:lnTo>
                  <a:lnTo>
                    <a:pt x="339" y="134"/>
                  </a:lnTo>
                  <a:lnTo>
                    <a:pt x="336" y="137"/>
                  </a:lnTo>
                  <a:lnTo>
                    <a:pt x="336" y="140"/>
                  </a:lnTo>
                  <a:lnTo>
                    <a:pt x="336" y="141"/>
                  </a:lnTo>
                  <a:lnTo>
                    <a:pt x="336" y="144"/>
                  </a:lnTo>
                  <a:lnTo>
                    <a:pt x="336" y="147"/>
                  </a:lnTo>
                  <a:lnTo>
                    <a:pt x="334" y="145"/>
                  </a:lnTo>
                  <a:lnTo>
                    <a:pt x="333" y="144"/>
                  </a:lnTo>
                  <a:lnTo>
                    <a:pt x="331" y="144"/>
                  </a:lnTo>
                  <a:lnTo>
                    <a:pt x="331" y="144"/>
                  </a:lnTo>
                  <a:lnTo>
                    <a:pt x="331" y="145"/>
                  </a:lnTo>
                  <a:lnTo>
                    <a:pt x="330" y="147"/>
                  </a:lnTo>
                  <a:lnTo>
                    <a:pt x="328" y="148"/>
                  </a:lnTo>
                  <a:lnTo>
                    <a:pt x="328" y="148"/>
                  </a:lnTo>
                  <a:lnTo>
                    <a:pt x="325" y="147"/>
                  </a:lnTo>
                  <a:lnTo>
                    <a:pt x="324" y="145"/>
                  </a:lnTo>
                  <a:lnTo>
                    <a:pt x="322" y="147"/>
                  </a:lnTo>
                  <a:lnTo>
                    <a:pt x="319" y="148"/>
                  </a:lnTo>
                  <a:lnTo>
                    <a:pt x="316" y="152"/>
                  </a:lnTo>
                  <a:lnTo>
                    <a:pt x="313" y="156"/>
                  </a:lnTo>
                  <a:lnTo>
                    <a:pt x="309" y="162"/>
                  </a:lnTo>
                  <a:lnTo>
                    <a:pt x="304" y="165"/>
                  </a:lnTo>
                  <a:lnTo>
                    <a:pt x="300" y="166"/>
                  </a:lnTo>
                  <a:lnTo>
                    <a:pt x="292" y="167"/>
                  </a:lnTo>
                  <a:lnTo>
                    <a:pt x="286" y="172"/>
                  </a:lnTo>
                  <a:lnTo>
                    <a:pt x="282" y="176"/>
                  </a:lnTo>
                  <a:lnTo>
                    <a:pt x="280" y="172"/>
                  </a:lnTo>
                  <a:lnTo>
                    <a:pt x="279" y="169"/>
                  </a:lnTo>
                  <a:lnTo>
                    <a:pt x="276" y="166"/>
                  </a:lnTo>
                  <a:lnTo>
                    <a:pt x="274" y="165"/>
                  </a:lnTo>
                  <a:lnTo>
                    <a:pt x="273" y="162"/>
                  </a:lnTo>
                  <a:lnTo>
                    <a:pt x="273" y="156"/>
                  </a:lnTo>
                  <a:lnTo>
                    <a:pt x="273" y="150"/>
                  </a:lnTo>
                  <a:lnTo>
                    <a:pt x="273" y="144"/>
                  </a:lnTo>
                  <a:lnTo>
                    <a:pt x="271" y="139"/>
                  </a:lnTo>
                  <a:lnTo>
                    <a:pt x="273" y="132"/>
                  </a:lnTo>
                  <a:lnTo>
                    <a:pt x="274" y="126"/>
                  </a:lnTo>
                  <a:lnTo>
                    <a:pt x="274" y="122"/>
                  </a:lnTo>
                  <a:lnTo>
                    <a:pt x="274" y="118"/>
                  </a:lnTo>
                  <a:lnTo>
                    <a:pt x="270" y="113"/>
                  </a:lnTo>
                  <a:lnTo>
                    <a:pt x="265" y="108"/>
                  </a:lnTo>
                  <a:lnTo>
                    <a:pt x="262" y="106"/>
                  </a:lnTo>
                  <a:lnTo>
                    <a:pt x="268" y="102"/>
                  </a:lnTo>
                  <a:lnTo>
                    <a:pt x="267" y="97"/>
                  </a:lnTo>
                  <a:lnTo>
                    <a:pt x="264" y="95"/>
                  </a:lnTo>
                  <a:lnTo>
                    <a:pt x="262" y="92"/>
                  </a:lnTo>
                  <a:lnTo>
                    <a:pt x="262" y="92"/>
                  </a:lnTo>
                  <a:lnTo>
                    <a:pt x="261" y="92"/>
                  </a:lnTo>
                  <a:lnTo>
                    <a:pt x="259" y="89"/>
                  </a:lnTo>
                  <a:lnTo>
                    <a:pt x="256" y="88"/>
                  </a:lnTo>
                  <a:lnTo>
                    <a:pt x="255" y="88"/>
                  </a:lnTo>
                  <a:lnTo>
                    <a:pt x="255" y="85"/>
                  </a:lnTo>
                  <a:lnTo>
                    <a:pt x="253" y="82"/>
                  </a:lnTo>
                  <a:lnTo>
                    <a:pt x="255" y="82"/>
                  </a:lnTo>
                  <a:lnTo>
                    <a:pt x="261" y="85"/>
                  </a:lnTo>
                  <a:lnTo>
                    <a:pt x="262" y="85"/>
                  </a:lnTo>
                  <a:lnTo>
                    <a:pt x="265" y="85"/>
                  </a:lnTo>
                  <a:lnTo>
                    <a:pt x="268" y="84"/>
                  </a:lnTo>
                  <a:lnTo>
                    <a:pt x="270" y="81"/>
                  </a:lnTo>
                  <a:lnTo>
                    <a:pt x="273" y="80"/>
                  </a:lnTo>
                  <a:lnTo>
                    <a:pt x="276" y="75"/>
                  </a:lnTo>
                  <a:lnTo>
                    <a:pt x="277" y="70"/>
                  </a:lnTo>
                  <a:lnTo>
                    <a:pt x="279" y="67"/>
                  </a:lnTo>
                  <a:lnTo>
                    <a:pt x="279" y="66"/>
                  </a:lnTo>
                  <a:lnTo>
                    <a:pt x="280" y="66"/>
                  </a:lnTo>
                  <a:lnTo>
                    <a:pt x="282" y="66"/>
                  </a:lnTo>
                  <a:lnTo>
                    <a:pt x="285" y="66"/>
                  </a:lnTo>
                  <a:lnTo>
                    <a:pt x="286" y="66"/>
                  </a:lnTo>
                  <a:lnTo>
                    <a:pt x="288" y="64"/>
                  </a:lnTo>
                  <a:lnTo>
                    <a:pt x="288" y="62"/>
                  </a:lnTo>
                  <a:lnTo>
                    <a:pt x="288" y="59"/>
                  </a:lnTo>
                  <a:lnTo>
                    <a:pt x="286" y="56"/>
                  </a:lnTo>
                  <a:lnTo>
                    <a:pt x="285" y="55"/>
                  </a:lnTo>
                  <a:lnTo>
                    <a:pt x="283" y="52"/>
                  </a:lnTo>
                  <a:lnTo>
                    <a:pt x="285" y="52"/>
                  </a:lnTo>
                  <a:lnTo>
                    <a:pt x="286" y="49"/>
                  </a:lnTo>
                  <a:lnTo>
                    <a:pt x="288" y="45"/>
                  </a:lnTo>
                  <a:lnTo>
                    <a:pt x="288" y="43"/>
                  </a:lnTo>
                  <a:lnTo>
                    <a:pt x="288" y="41"/>
                  </a:lnTo>
                  <a:lnTo>
                    <a:pt x="291" y="40"/>
                  </a:lnTo>
                  <a:lnTo>
                    <a:pt x="294" y="33"/>
                  </a:lnTo>
                  <a:lnTo>
                    <a:pt x="295" y="27"/>
                  </a:lnTo>
                  <a:lnTo>
                    <a:pt x="297" y="25"/>
                  </a:lnTo>
                  <a:lnTo>
                    <a:pt x="297" y="22"/>
                  </a:lnTo>
                  <a:lnTo>
                    <a:pt x="294" y="18"/>
                  </a:lnTo>
                  <a:lnTo>
                    <a:pt x="286" y="12"/>
                  </a:lnTo>
                  <a:lnTo>
                    <a:pt x="274" y="5"/>
                  </a:lnTo>
                  <a:lnTo>
                    <a:pt x="264" y="1"/>
                  </a:lnTo>
                  <a:lnTo>
                    <a:pt x="255" y="0"/>
                  </a:lnTo>
                  <a:lnTo>
                    <a:pt x="247" y="1"/>
                  </a:lnTo>
                  <a:lnTo>
                    <a:pt x="241" y="3"/>
                  </a:lnTo>
                  <a:lnTo>
                    <a:pt x="235" y="4"/>
                  </a:lnTo>
                  <a:lnTo>
                    <a:pt x="228" y="8"/>
                  </a:lnTo>
                  <a:lnTo>
                    <a:pt x="224" y="14"/>
                  </a:lnTo>
                  <a:lnTo>
                    <a:pt x="224" y="21"/>
                  </a:lnTo>
                  <a:lnTo>
                    <a:pt x="222" y="23"/>
                  </a:lnTo>
                  <a:lnTo>
                    <a:pt x="221" y="25"/>
                  </a:lnTo>
                  <a:lnTo>
                    <a:pt x="221" y="27"/>
                  </a:lnTo>
                  <a:lnTo>
                    <a:pt x="221" y="30"/>
                  </a:lnTo>
                  <a:lnTo>
                    <a:pt x="219" y="30"/>
                  </a:lnTo>
                  <a:lnTo>
                    <a:pt x="218" y="32"/>
                  </a:lnTo>
                  <a:lnTo>
                    <a:pt x="219" y="33"/>
                  </a:lnTo>
                  <a:lnTo>
                    <a:pt x="219" y="34"/>
                  </a:lnTo>
                  <a:lnTo>
                    <a:pt x="218" y="37"/>
                  </a:lnTo>
                  <a:lnTo>
                    <a:pt x="216" y="38"/>
                  </a:lnTo>
                  <a:lnTo>
                    <a:pt x="216" y="40"/>
                  </a:lnTo>
                  <a:lnTo>
                    <a:pt x="215" y="41"/>
                  </a:lnTo>
                  <a:lnTo>
                    <a:pt x="215" y="45"/>
                  </a:lnTo>
                  <a:lnTo>
                    <a:pt x="215" y="49"/>
                  </a:lnTo>
                  <a:lnTo>
                    <a:pt x="215" y="53"/>
                  </a:lnTo>
                  <a:lnTo>
                    <a:pt x="216" y="56"/>
                  </a:lnTo>
                  <a:lnTo>
                    <a:pt x="216" y="60"/>
                  </a:lnTo>
                  <a:lnTo>
                    <a:pt x="216" y="63"/>
                  </a:lnTo>
                  <a:lnTo>
                    <a:pt x="215" y="66"/>
                  </a:lnTo>
                  <a:lnTo>
                    <a:pt x="215" y="67"/>
                  </a:lnTo>
                  <a:lnTo>
                    <a:pt x="209" y="69"/>
                  </a:lnTo>
                  <a:lnTo>
                    <a:pt x="201" y="70"/>
                  </a:lnTo>
                  <a:lnTo>
                    <a:pt x="195" y="73"/>
                  </a:lnTo>
                  <a:lnTo>
                    <a:pt x="192" y="74"/>
                  </a:lnTo>
                  <a:lnTo>
                    <a:pt x="194" y="75"/>
                  </a:lnTo>
                  <a:lnTo>
                    <a:pt x="195" y="77"/>
                  </a:lnTo>
                  <a:lnTo>
                    <a:pt x="195" y="78"/>
                  </a:lnTo>
                  <a:lnTo>
                    <a:pt x="195" y="80"/>
                  </a:lnTo>
                  <a:lnTo>
                    <a:pt x="189" y="78"/>
                  </a:lnTo>
                  <a:lnTo>
                    <a:pt x="182" y="75"/>
                  </a:lnTo>
                  <a:lnTo>
                    <a:pt x="176" y="75"/>
                  </a:lnTo>
                  <a:lnTo>
                    <a:pt x="171" y="77"/>
                  </a:lnTo>
                  <a:lnTo>
                    <a:pt x="165" y="80"/>
                  </a:lnTo>
                  <a:lnTo>
                    <a:pt x="158" y="84"/>
                  </a:lnTo>
                  <a:lnTo>
                    <a:pt x="150" y="86"/>
                  </a:lnTo>
                  <a:lnTo>
                    <a:pt x="144" y="88"/>
                  </a:lnTo>
                  <a:lnTo>
                    <a:pt x="141" y="89"/>
                  </a:lnTo>
                  <a:lnTo>
                    <a:pt x="140" y="89"/>
                  </a:lnTo>
                  <a:lnTo>
                    <a:pt x="137" y="89"/>
                  </a:lnTo>
                  <a:lnTo>
                    <a:pt x="134" y="88"/>
                  </a:lnTo>
                  <a:lnTo>
                    <a:pt x="131" y="88"/>
                  </a:lnTo>
                  <a:lnTo>
                    <a:pt x="128" y="89"/>
                  </a:lnTo>
                  <a:lnTo>
                    <a:pt x="125" y="92"/>
                  </a:lnTo>
                  <a:lnTo>
                    <a:pt x="123" y="95"/>
                  </a:lnTo>
                  <a:lnTo>
                    <a:pt x="122" y="93"/>
                  </a:lnTo>
                  <a:lnTo>
                    <a:pt x="119" y="92"/>
                  </a:lnTo>
                  <a:lnTo>
                    <a:pt x="116" y="91"/>
                  </a:lnTo>
                  <a:lnTo>
                    <a:pt x="110" y="91"/>
                  </a:lnTo>
                  <a:lnTo>
                    <a:pt x="105" y="89"/>
                  </a:lnTo>
                  <a:lnTo>
                    <a:pt x="99" y="88"/>
                  </a:lnTo>
                  <a:lnTo>
                    <a:pt x="93" y="86"/>
                  </a:lnTo>
                  <a:lnTo>
                    <a:pt x="86" y="84"/>
                  </a:lnTo>
                  <a:lnTo>
                    <a:pt x="78" y="81"/>
                  </a:lnTo>
                  <a:lnTo>
                    <a:pt x="71" y="80"/>
                  </a:lnTo>
                  <a:lnTo>
                    <a:pt x="65" y="77"/>
                  </a:lnTo>
                  <a:lnTo>
                    <a:pt x="62" y="74"/>
                  </a:lnTo>
                  <a:lnTo>
                    <a:pt x="59" y="75"/>
                  </a:lnTo>
                  <a:lnTo>
                    <a:pt x="57" y="78"/>
                  </a:lnTo>
                  <a:lnTo>
                    <a:pt x="57" y="80"/>
                  </a:lnTo>
                  <a:lnTo>
                    <a:pt x="57" y="80"/>
                  </a:lnTo>
                  <a:lnTo>
                    <a:pt x="56" y="78"/>
                  </a:lnTo>
                  <a:lnTo>
                    <a:pt x="53" y="75"/>
                  </a:lnTo>
                  <a:lnTo>
                    <a:pt x="51" y="74"/>
                  </a:lnTo>
                  <a:lnTo>
                    <a:pt x="50" y="74"/>
                  </a:lnTo>
                  <a:lnTo>
                    <a:pt x="50" y="75"/>
                  </a:lnTo>
                  <a:lnTo>
                    <a:pt x="50" y="78"/>
                  </a:lnTo>
                  <a:lnTo>
                    <a:pt x="48" y="80"/>
                  </a:lnTo>
                  <a:lnTo>
                    <a:pt x="48" y="80"/>
                  </a:lnTo>
                  <a:lnTo>
                    <a:pt x="44" y="78"/>
                  </a:lnTo>
                  <a:lnTo>
                    <a:pt x="41" y="75"/>
                  </a:lnTo>
                  <a:lnTo>
                    <a:pt x="39" y="74"/>
                  </a:lnTo>
                  <a:lnTo>
                    <a:pt x="38" y="73"/>
                  </a:lnTo>
                  <a:lnTo>
                    <a:pt x="38" y="71"/>
                  </a:lnTo>
                  <a:lnTo>
                    <a:pt x="35" y="69"/>
                  </a:lnTo>
                  <a:lnTo>
                    <a:pt x="33" y="67"/>
                  </a:lnTo>
                  <a:lnTo>
                    <a:pt x="32" y="67"/>
                  </a:lnTo>
                  <a:lnTo>
                    <a:pt x="27" y="69"/>
                  </a:lnTo>
                  <a:lnTo>
                    <a:pt x="23" y="67"/>
                  </a:lnTo>
                  <a:lnTo>
                    <a:pt x="18" y="66"/>
                  </a:lnTo>
                  <a:lnTo>
                    <a:pt x="17" y="63"/>
                  </a:lnTo>
                  <a:lnTo>
                    <a:pt x="14" y="63"/>
                  </a:lnTo>
                  <a:lnTo>
                    <a:pt x="12" y="64"/>
                  </a:lnTo>
                  <a:lnTo>
                    <a:pt x="12" y="69"/>
                  </a:lnTo>
                  <a:lnTo>
                    <a:pt x="14" y="73"/>
                  </a:lnTo>
                  <a:lnTo>
                    <a:pt x="11" y="74"/>
                  </a:lnTo>
                  <a:lnTo>
                    <a:pt x="6" y="77"/>
                  </a:lnTo>
                  <a:lnTo>
                    <a:pt x="3" y="78"/>
                  </a:lnTo>
                  <a:lnTo>
                    <a:pt x="2" y="80"/>
                  </a:lnTo>
                  <a:lnTo>
                    <a:pt x="0" y="81"/>
                  </a:lnTo>
                  <a:lnTo>
                    <a:pt x="0" y="84"/>
                  </a:lnTo>
                  <a:lnTo>
                    <a:pt x="2" y="85"/>
                  </a:lnTo>
                  <a:lnTo>
                    <a:pt x="6" y="85"/>
                  </a:lnTo>
                  <a:lnTo>
                    <a:pt x="5" y="88"/>
                  </a:lnTo>
                  <a:lnTo>
                    <a:pt x="5" y="91"/>
                  </a:lnTo>
                  <a:lnTo>
                    <a:pt x="6" y="93"/>
                  </a:lnTo>
                  <a:lnTo>
                    <a:pt x="9" y="95"/>
                  </a:lnTo>
                  <a:lnTo>
                    <a:pt x="8" y="96"/>
                  </a:lnTo>
                  <a:lnTo>
                    <a:pt x="8" y="97"/>
                  </a:lnTo>
                  <a:lnTo>
                    <a:pt x="8" y="99"/>
                  </a:lnTo>
                  <a:lnTo>
                    <a:pt x="11" y="99"/>
                  </a:lnTo>
                  <a:lnTo>
                    <a:pt x="11" y="100"/>
                  </a:lnTo>
                  <a:lnTo>
                    <a:pt x="12" y="102"/>
                  </a:lnTo>
                  <a:lnTo>
                    <a:pt x="15" y="103"/>
                  </a:lnTo>
                  <a:lnTo>
                    <a:pt x="18" y="102"/>
                  </a:lnTo>
                  <a:lnTo>
                    <a:pt x="21" y="102"/>
                  </a:lnTo>
                  <a:lnTo>
                    <a:pt x="24" y="100"/>
                  </a:lnTo>
                  <a:lnTo>
                    <a:pt x="27" y="99"/>
                  </a:lnTo>
                  <a:lnTo>
                    <a:pt x="29" y="99"/>
                  </a:lnTo>
                  <a:lnTo>
                    <a:pt x="32" y="99"/>
                  </a:lnTo>
                  <a:lnTo>
                    <a:pt x="35" y="99"/>
                  </a:lnTo>
                  <a:lnTo>
                    <a:pt x="36" y="99"/>
                  </a:lnTo>
                  <a:lnTo>
                    <a:pt x="38" y="99"/>
                  </a:lnTo>
                  <a:lnTo>
                    <a:pt x="38" y="100"/>
                  </a:lnTo>
                  <a:lnTo>
                    <a:pt x="38" y="103"/>
                  </a:lnTo>
                  <a:lnTo>
                    <a:pt x="38" y="104"/>
                  </a:lnTo>
                  <a:lnTo>
                    <a:pt x="38" y="104"/>
                  </a:lnTo>
                  <a:lnTo>
                    <a:pt x="39" y="104"/>
                  </a:lnTo>
                  <a:lnTo>
                    <a:pt x="42" y="104"/>
                  </a:lnTo>
                  <a:lnTo>
                    <a:pt x="44" y="104"/>
                  </a:lnTo>
                  <a:lnTo>
                    <a:pt x="45" y="104"/>
                  </a:lnTo>
                  <a:lnTo>
                    <a:pt x="45" y="104"/>
                  </a:lnTo>
                  <a:lnTo>
                    <a:pt x="50" y="106"/>
                  </a:lnTo>
                  <a:lnTo>
                    <a:pt x="59" y="107"/>
                  </a:lnTo>
                  <a:lnTo>
                    <a:pt x="66" y="110"/>
                  </a:lnTo>
                  <a:lnTo>
                    <a:pt x="75" y="113"/>
                  </a:lnTo>
                  <a:lnTo>
                    <a:pt x="84" y="117"/>
                  </a:lnTo>
                  <a:lnTo>
                    <a:pt x="95" y="121"/>
                  </a:lnTo>
                  <a:lnTo>
                    <a:pt x="105" y="125"/>
                  </a:lnTo>
                  <a:lnTo>
                    <a:pt x="111" y="128"/>
                  </a:lnTo>
                  <a:lnTo>
                    <a:pt x="114" y="128"/>
                  </a:lnTo>
                  <a:lnTo>
                    <a:pt x="119" y="129"/>
                  </a:lnTo>
                  <a:lnTo>
                    <a:pt x="123" y="129"/>
                  </a:lnTo>
                  <a:lnTo>
                    <a:pt x="126" y="128"/>
                  </a:lnTo>
                  <a:lnTo>
                    <a:pt x="129" y="125"/>
                  </a:lnTo>
                  <a:lnTo>
                    <a:pt x="132" y="124"/>
                  </a:lnTo>
                  <a:lnTo>
                    <a:pt x="137" y="124"/>
                  </a:lnTo>
                  <a:lnTo>
                    <a:pt x="138" y="122"/>
                  </a:lnTo>
                  <a:lnTo>
                    <a:pt x="143" y="122"/>
                  </a:lnTo>
                  <a:lnTo>
                    <a:pt x="147" y="122"/>
                  </a:lnTo>
                  <a:lnTo>
                    <a:pt x="152" y="124"/>
                  </a:lnTo>
                  <a:lnTo>
                    <a:pt x="155" y="124"/>
                  </a:lnTo>
                  <a:close/>
                </a:path>
              </a:pathLst>
            </a:custGeom>
            <a:solidFill>
              <a:srgbClr val="0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474"/>
            <p:cNvSpPr>
              <a:spLocks noChangeShapeType="1"/>
            </p:cNvSpPr>
            <p:nvPr/>
          </p:nvSpPr>
          <p:spPr bwMode="auto">
            <a:xfrm flipV="1">
              <a:off x="576" y="528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475"/>
            <p:cNvSpPr>
              <a:spLocks noChangeShapeType="1"/>
            </p:cNvSpPr>
            <p:nvPr/>
          </p:nvSpPr>
          <p:spPr bwMode="auto">
            <a:xfrm flipH="1" flipV="1">
              <a:off x="720" y="528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11606266"/>
              </p:ext>
            </p:extLst>
          </p:nvPr>
        </p:nvGraphicFramePr>
        <p:xfrm>
          <a:off x="0" y="1214422"/>
          <a:ext cx="9144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Блок-схема: подготовка 9"/>
          <p:cNvSpPr/>
          <p:nvPr/>
        </p:nvSpPr>
        <p:spPr>
          <a:xfrm>
            <a:off x="1500166" y="214290"/>
            <a:ext cx="6072230" cy="857256"/>
          </a:xfrm>
          <a:prstGeom prst="flowChartPrepa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ru-RU" sz="2800" b="1" dirty="0"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0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11790218"/>
              </p:ext>
            </p:extLst>
          </p:nvPr>
        </p:nvGraphicFramePr>
        <p:xfrm>
          <a:off x="0" y="285728"/>
          <a:ext cx="91440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9458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30639825"/>
              </p:ext>
            </p:extLst>
          </p:nvPr>
        </p:nvGraphicFramePr>
        <p:xfrm>
          <a:off x="0" y="500042"/>
          <a:ext cx="914400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0" y="3714752"/>
          <a:ext cx="9144000" cy="314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Блок-схема: процесс 8"/>
          <p:cNvSpPr/>
          <p:nvPr/>
        </p:nvSpPr>
        <p:spPr>
          <a:xfrm>
            <a:off x="0" y="0"/>
            <a:ext cx="9144000" cy="500066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effectLst>
                  <a:innerShdw blurRad="114300">
                    <a:prstClr val="black"/>
                  </a:innerShdw>
                </a:effectLst>
              </a:rPr>
              <a:t>На уроках учитель может использовать различные виды компьютерных программ: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3116"/>
            <a:ext cx="4286250" cy="4445213"/>
          </a:xfrm>
          <a:prstGeom prst="rect">
            <a:avLst/>
          </a:prstGeom>
        </p:spPr>
      </p:pic>
      <p:pic>
        <p:nvPicPr>
          <p:cNvPr id="8" name="Рисунок 7" descr="2.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00562" y="2143116"/>
            <a:ext cx="4429156" cy="4457701"/>
          </a:xfrm>
          <a:prstGeom prst="rect">
            <a:avLst/>
          </a:prstGeom>
        </p:spPr>
      </p:pic>
      <p:sp useBgFill="1">
        <p:nvSpPr>
          <p:cNvPr id="10" name="Прямоугольная выноска 9"/>
          <p:cNvSpPr/>
          <p:nvPr/>
        </p:nvSpPr>
        <p:spPr>
          <a:xfrm>
            <a:off x="1071538" y="285728"/>
            <a:ext cx="7429552" cy="1285884"/>
          </a:xfrm>
          <a:prstGeom prst="wedgeRectCallout">
            <a:avLst/>
          </a:prstGeom>
          <a:ln cap="rnd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 на уроке физкультуры?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99593" y="1252825"/>
            <a:ext cx="648072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Специфика каждого предмета разнообразна, но общий принцип, задача учителя состоит в том, чтобы создать условия практического овладения знаниями. Применяя этот принцип к уроку физической культуры, можно отметить, что задача учителя, выбрать такие методы обучения, которые позволили бы каждому ученику проявить свою активность, своё творчество, активизировать двигательную и познавательную деятельность учащегося.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n>
                <a:solidFill>
                  <a:schemeClr val="tx1"/>
                </a:solidFill>
              </a:ln>
              <a:effectLst>
                <a:outerShdw blurRad="254000" dist="393700" dir="9480000" algn="ctr" rotWithShape="0">
                  <a:schemeClr val="bg1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1400" b="1" dirty="0" smtClean="0">
                <a:ln>
                  <a:solidFill>
                    <a:schemeClr val="tx1"/>
                  </a:solidFill>
                </a:ln>
                <a:effectLst>
                  <a:outerShdw blurRad="254000" dist="393700" dir="9480000" algn="ctr" rotWithShape="0">
                    <a:schemeClr val="bg1"/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endParaRPr kumimoji="0" lang="ru-RU" sz="1400" b="0" i="0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254000" dist="393700" dir="9480000" algn="ctr" rotWithShape="0">
                  <a:schemeClr val="bg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993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D:\Мои документы\Марина\Фон\1400x1050 - 100 306a8043dd 217.17.161.98 923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7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47127150"/>
              </p:ext>
            </p:extLst>
          </p:nvPr>
        </p:nvGraphicFramePr>
        <p:xfrm>
          <a:off x="-1143040" y="1071546"/>
          <a:ext cx="1028704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00166" y="357166"/>
            <a:ext cx="8191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освоения компьютерной грамотности</a:t>
            </a:r>
            <a:r>
              <a:rPr lang="en-US" sz="2000" b="1" dirty="0" smtClean="0">
                <a:ln>
                  <a:solidFill>
                    <a:schemeClr val="tx1">
                      <a:alpha val="33000"/>
                    </a:schemeClr>
                  </a:solidFill>
                </a:ln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  <a:tileRect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solidFill>
                  <a:schemeClr val="tx1">
                    <a:alpha val="33000"/>
                  </a:schemeClr>
                </a:solidFill>
              </a:ln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85720" y="0"/>
            <a:ext cx="1743075" cy="2133600"/>
            <a:chOff x="4662" y="0"/>
            <a:chExt cx="1098" cy="1344"/>
          </a:xfrm>
        </p:grpSpPr>
        <p:pic>
          <p:nvPicPr>
            <p:cNvPr id="11" name="Picture 42" descr="ag00433_"/>
            <p:cNvPicPr>
              <a:picLocks noChangeAspect="1" noChangeArrowheads="1" noCrop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62" y="192"/>
              <a:ext cx="1098" cy="1152"/>
            </a:xfrm>
            <a:prstGeom prst="rect">
              <a:avLst/>
            </a:prstGeom>
            <a:noFill/>
          </p:spPr>
        </p:pic>
        <p:pic>
          <p:nvPicPr>
            <p:cNvPr id="12" name="Picture 49" descr="j0076161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848" y="0"/>
              <a:ext cx="912" cy="81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1214414" y="1714488"/>
            <a:ext cx="6715172" cy="2357454"/>
          </a:xfrm>
          <a:prstGeom prst="wedgeRectCallout">
            <a:avLst/>
          </a:prstGeom>
          <a:blipFill>
            <a:blip r:embed="rId2" cstate="print"/>
            <a:tile tx="0" ty="0" sx="100000" sy="100000" flip="none" algn="tl"/>
          </a:blip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 может научить!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8501122" cy="1443043"/>
          </a:xfrm>
          <a:prstGeom prst="rect">
            <a:avLst/>
          </a:prstGeom>
        </p:spPr>
      </p:pic>
      <p:pic>
        <p:nvPicPr>
          <p:cNvPr id="8" name="Picture 13" descr="bd0703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572008"/>
            <a:ext cx="2667000" cy="198596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996</Words>
  <Application>Microsoft Office PowerPoint</Application>
  <PresentationFormat>Экран (4:3)</PresentationFormat>
  <Paragraphs>76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Clip</vt:lpstr>
      <vt:lpstr>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Применение компьютера возможно на всех этапах урока.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SHIMKO</dc:creator>
  <cp:lastModifiedBy>Филимон</cp:lastModifiedBy>
  <cp:revision>125</cp:revision>
  <dcterms:created xsi:type="dcterms:W3CDTF">2009-07-16T23:13:14Z</dcterms:created>
  <dcterms:modified xsi:type="dcterms:W3CDTF">2014-10-28T13:01:31Z</dcterms:modified>
</cp:coreProperties>
</file>