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6" r:id="rId9"/>
    <p:sldId id="262" r:id="rId10"/>
    <p:sldId id="26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FEC7AF-9541-4121-9CD4-62998C466AD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A9E652-329B-4C00-ACE2-22BE7566F9C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3843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«Якутские </a:t>
            </a:r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настольные </a:t>
            </a:r>
            <a:r>
              <a:rPr lang="ru-RU" sz="3200" b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игры»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280920" cy="3168352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lvl="0" algn="r">
              <a:buClr>
                <a:srgbClr val="3891A7"/>
              </a:buClr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Сардана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ССОШ №3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Федорова Н.Н.</a:t>
            </a:r>
          </a:p>
          <a:p>
            <a:pPr algn="ctr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83464" algn="ctr"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Правила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якутской настольной игры 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хаамыска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(камешки)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904656"/>
          </a:xfrm>
        </p:spPr>
        <p:txBody>
          <a:bodyPr>
            <a:normAutofit fontScale="62500" lnSpcReduction="20000"/>
          </a:bodyPr>
          <a:lstStyle/>
          <a:p>
            <a:pPr marL="82296" indent="0" algn="ctr">
              <a:spcAft>
                <a:spcPts val="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пятью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состоит из шести этапов. До четвертого этапа участник каждый раз рассыпает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 столе перед собой и берет одну из них.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этап: Подбрасывая вверх ее, участник должен во время ее полета успеть подобрать со стола по одной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 поймать подброшенную.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этап: Подбрасывая вверх одну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участник поднимает каждый раз по две и ловит подброшенную.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этап: Подбрасывая вверх одну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участник поднимает со стола вначале одну, затем — остальные три или наоборот.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этап: Подкидывая одну, участник во время ее полета должен положить на стол остальные четыре. Снова подкидывает одну и во время ее полета должен успеть подобрать все четыре и поймать подброшенную.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этап: Игрок бросает на стол все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Берет одну и, подкидывая ее вверх, собирает в ладонь остальные по одной.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этап: Все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участник держит в ладони, подбрасывает все и ловит их тыльной стороной ладони, снова подбрасывает и ловит все камешки с прихватом упавших на стол при первом подбрасывании.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Что детям нужно играть в якутские настольные игры, так как: настольные игры отражают образ жизни народа, уважение к народным традициям, обычаям.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Настольные игры народов имеют глубокие корни.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Они развивают у детей смекалку, логику, быстроту мышления.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Следовательно, я пришла к выводу, что необходимо увеличить спортивные мероприятия по национальным видам спорта среди учащихся всех классов школы.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На мой взгляд, пропаганда народных игр поможет сохранить и развить культуру народа Саха и прежде всего, надо начать с молодежи, потому - что они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– БУДУЩЕЕ НАЦИИ. 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82296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sz="9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Aita\Pictures\хапсагай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9408"/>
            <a:ext cx="2376264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2232248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Aita\Pictures\мас тардыьыы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09408"/>
            <a:ext cx="201014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8178112" cy="6048672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2800" b="1" dirty="0">
                <a:solidFill>
                  <a:srgbClr val="002060"/>
                </a:solidFill>
                <a:latin typeface="Times New Roman"/>
                <a:ea typeface="Times New Roman"/>
              </a:rPr>
              <a:t>Актуальность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 данной работы определяется важной ролью </a:t>
            </a:r>
            <a:r>
              <a:rPr lang="ru-RU" sz="9600" dirty="0" err="1">
                <a:solidFill>
                  <a:srgbClr val="002060"/>
                </a:solidFill>
                <a:latin typeface="Times New Roman"/>
                <a:ea typeface="Times New Roman"/>
              </a:rPr>
              <a:t>этноспорта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 в культуре </a:t>
            </a:r>
            <a:r>
              <a:rPr lang="ru-RU" sz="9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народа Саха, 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в сохранении самобытности нации</a:t>
            </a:r>
            <a:r>
              <a:rPr lang="ru-RU" sz="9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r>
              <a:rPr lang="ru-RU" sz="9600" dirty="0">
                <a:latin typeface="Times New Roman"/>
                <a:ea typeface="Times New Roman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В наше время компьютерные игры, сотовые телефоны глубоко проникли во все сферы нашей жизни, что очень много школьников сейчас проводит большое время за компьютером и не все знают как воздействие компьютера может отразиться на наше здоровье!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Я 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считаю, что выбранная нами тема очень важна, потому что игры наших предков испытали большой спад и были почти забыты.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8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82296" indent="0" algn="just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80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6192688"/>
          </a:xfrm>
        </p:spPr>
        <p:txBody>
          <a:bodyPr>
            <a:normAutofit fontScale="25000" lnSpcReduction="20000"/>
          </a:bodyPr>
          <a:lstStyle/>
          <a:p>
            <a:pPr lvl="0" indent="0" algn="just">
              <a:lnSpc>
                <a:spcPct val="150000"/>
              </a:lnSpc>
              <a:buClr>
                <a:srgbClr val="3891A7"/>
              </a:buClr>
              <a:buNone/>
            </a:pPr>
            <a:r>
              <a:rPr lang="ru-RU" sz="96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Цель работы</a:t>
            </a:r>
            <a:r>
              <a:rPr lang="ru-RU" sz="9600" u="sng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раскрыть тему: «</a:t>
            </a:r>
            <a:r>
              <a:rPr lang="ru-RU" sz="9600" dirty="0" err="1">
                <a:solidFill>
                  <a:srgbClr val="002060"/>
                </a:solidFill>
                <a:latin typeface="Times New Roman"/>
                <a:ea typeface="Times New Roman"/>
              </a:rPr>
              <a:t>Этноспорт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: якутские настольные игры - часть культуры народа Саха».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Гипотеза</a:t>
            </a:r>
            <a:r>
              <a:rPr lang="ru-RU" sz="96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r>
              <a:rPr lang="ru-RU" sz="9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я считаю, что если привлечь детей в национальные настольные игры, то у них будет развиваться смекалка, логика, быстрота и мышление</a:t>
            </a:r>
            <a:r>
              <a:rPr lang="ru-RU" sz="9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9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indent="0" algn="just">
              <a:lnSpc>
                <a:spcPct val="150000"/>
              </a:lnSpc>
              <a:buClr>
                <a:srgbClr val="3891A7"/>
              </a:buClr>
              <a:buNone/>
            </a:pPr>
            <a:r>
              <a:rPr lang="ru-RU" sz="96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Задачи</a:t>
            </a:r>
            <a:r>
              <a:rPr lang="ru-RU" sz="9600" u="sng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 marL="82296" lvl="0" indent="0" algn="just">
              <a:lnSpc>
                <a:spcPct val="150000"/>
              </a:lnSpc>
              <a:buClr>
                <a:srgbClr val="3891A7"/>
              </a:buClr>
              <a:buNone/>
            </a:pP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1.  Изучить историю и традиции якутского национального спорта, в частности якутских  настольных игр.</a:t>
            </a:r>
          </a:p>
          <a:p>
            <a:pPr marL="82296" lvl="0" indent="0" algn="just">
              <a:lnSpc>
                <a:spcPct val="150000"/>
              </a:lnSpc>
              <a:buClr>
                <a:srgbClr val="3891A7"/>
              </a:buClr>
              <a:buNone/>
            </a:pP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2.   Ознакомиться с правилами якутских  настольных игр «</a:t>
            </a:r>
            <a:r>
              <a:rPr lang="ru-RU" sz="9600" dirty="0" err="1">
                <a:solidFill>
                  <a:srgbClr val="002060"/>
                </a:solidFill>
                <a:latin typeface="Times New Roman"/>
                <a:ea typeface="Times New Roman"/>
              </a:rPr>
              <a:t>хабылык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» и «</a:t>
            </a:r>
            <a:r>
              <a:rPr lang="ru-RU" sz="9600" dirty="0" err="1">
                <a:solidFill>
                  <a:srgbClr val="002060"/>
                </a:solidFill>
                <a:latin typeface="Times New Roman"/>
                <a:ea typeface="Times New Roman"/>
              </a:rPr>
              <a:t>хаамыска</a:t>
            </a: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». </a:t>
            </a:r>
          </a:p>
          <a:p>
            <a:pPr marL="82296" lvl="0" indent="0" algn="just">
              <a:lnSpc>
                <a:spcPct val="150000"/>
              </a:lnSpc>
              <a:buClr>
                <a:srgbClr val="3891A7"/>
              </a:buClr>
              <a:buNone/>
            </a:pP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3.     Подготовить презентацию.</a:t>
            </a:r>
          </a:p>
          <a:p>
            <a:pPr marL="82296" lvl="0" indent="0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Clr>
                <a:srgbClr val="3891A7"/>
              </a:buClr>
              <a:buNone/>
            </a:pPr>
            <a:r>
              <a:rPr lang="ru-RU" sz="96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Народные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игры – история этноса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Aita\Pictures\хапсагай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41910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2351"/>
            <a:ext cx="201622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Якутские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настольные игры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7344816" cy="4049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ita\Documents\хаамыска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244827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якутских настольных игр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564904"/>
            <a:ext cx="7498080" cy="32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Хабылык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(лучинки)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Хаамыска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(игра пятью камешками)</a:t>
            </a:r>
          </a:p>
          <a:p>
            <a:pPr marL="82296" indent="0">
              <a:buNone/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Лучинка (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хабылык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)» - якутская игра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ita\Documents\фото хабылы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36800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187679" cy="341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хабылык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818072" cy="576064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Участник, держа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ладони, осторожно подбрасывает их вверх, а затем ловит тыльной стороной кисти. Потом снова подбрасывает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вверх и, поворачивая кисть, старается поймать пальцами один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До 25-ти ловится только по одному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Оставшиеся пять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можно поймать по 5 или по 3. Поймав нечетное количество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участник берет себе один, который засчитывается ему в актив. Последний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хабылык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участник подбрасывает и ловит мизинцем и безымянным пальцами.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indent="0">
              <a:spcAft>
                <a:spcPts val="0"/>
              </a:spcAft>
              <a:buNone/>
            </a:pPr>
            <a:endParaRPr lang="ru-RU" sz="3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Игра «пятью камешками» - </a:t>
            </a:r>
            <a:r>
              <a:rPr lang="ru-RU" sz="4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хаамыска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ita\Documents\хаамыс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92088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327</TotalTime>
  <Words>591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«Якутские настольные игры» </vt:lpstr>
      <vt:lpstr>Презентация PowerPoint</vt:lpstr>
      <vt:lpstr>Презентация PowerPoint</vt:lpstr>
      <vt:lpstr> Народные игры – история этноса </vt:lpstr>
      <vt:lpstr> Якутские настольные игры</vt:lpstr>
      <vt:lpstr>Виды якутских настольных игр</vt:lpstr>
      <vt:lpstr>«Лучинка (хабылык)» - якутская игра </vt:lpstr>
      <vt:lpstr>Правила игры в хабылык</vt:lpstr>
      <vt:lpstr>Игра «пятью камешками» - хаамыска</vt:lpstr>
      <vt:lpstr> Правила якутской настольной игры хаамыска (камешки)   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Aita</dc:creator>
  <cp:lastModifiedBy>Aita</cp:lastModifiedBy>
  <cp:revision>14</cp:revision>
  <dcterms:created xsi:type="dcterms:W3CDTF">2015-10-18T09:19:51Z</dcterms:created>
  <dcterms:modified xsi:type="dcterms:W3CDTF">2015-10-19T14:40:26Z</dcterms:modified>
</cp:coreProperties>
</file>