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59" r:id="rId4"/>
    <p:sldId id="260" r:id="rId5"/>
    <p:sldId id="261" r:id="rId6"/>
    <p:sldId id="263" r:id="rId7"/>
    <p:sldId id="266" r:id="rId8"/>
    <p:sldId id="267" r:id="rId9"/>
    <p:sldId id="268" r:id="rId10"/>
    <p:sldId id="269" r:id="rId11"/>
    <p:sldId id="264" r:id="rId12"/>
    <p:sldId id="265" r:id="rId13"/>
    <p:sldId id="262" r:id="rId14"/>
    <p:sldId id="257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6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CB4F1027-0412-4A0B-BFAD-FBC698A82D5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A3DCA2-663F-46AA-9E23-E19A0FCDF45E}" type="slidenum">
              <a:rPr lang="ru-RU"/>
              <a:pPr/>
              <a:t>2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42AFE-FE90-458A-B204-9483D9D97040}" type="slidenum">
              <a:rPr lang="ru-RU"/>
              <a:pPr/>
              <a:t>14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45C18B-9A23-4F10-8CC0-094F38164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A55CC7-573F-4810-B74A-D281A94A62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C5EA85-CDA7-4732-8EDC-33E6566F7D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163BFD-D9A7-4355-87DC-5BEA20AFA2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39CBEB-A0F2-4A92-AFE5-A1A07239A9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5CC49C-F1EB-4147-9435-F1EBF314A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E8C5D7-F9A4-40A8-B8DB-32B52F6EE5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0EE8FE-AED6-498B-B81A-7F4C3FD0E5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D6F35E-D5C8-4359-8A3A-749B46E4BD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FDC66F-650A-4B59-9029-54B3950375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478DFC-1D21-4011-A72B-23730A5425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387744FF-7745-4FAA-9218-A7F7DBB6EB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7559675"/>
          </a:xfr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  <a:tileRect r="-100000" b="-10000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34210"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Picture 4" descr="http://www.krassota.com/i/good_d/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342" y="-13999"/>
            <a:ext cx="7857987" cy="757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1222" y="422251"/>
            <a:ext cx="8143932" cy="1036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56" y="1350945"/>
            <a:ext cx="900118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(величины переменные)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346" y="3136895"/>
            <a:ext cx="8143932" cy="1036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СОБЫТИЯ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5611816" y="2208201"/>
            <a:ext cx="914400" cy="9144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rot="5400000">
            <a:off x="3361519" y="2315358"/>
            <a:ext cx="928694" cy="7143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rot="5400000">
            <a:off x="3790147" y="2315358"/>
            <a:ext cx="928694" cy="7143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 rot="5400000">
            <a:off x="4433089" y="2672548"/>
            <a:ext cx="928694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5183188" y="2208201"/>
            <a:ext cx="914400" cy="9144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Прямоугольник 15"/>
          <p:cNvSpPr/>
          <p:nvPr/>
        </p:nvSpPr>
        <p:spPr>
          <a:xfrm>
            <a:off x="611156" y="4351341"/>
            <a:ext cx="900118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(величины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постоянные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№ 265(1)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5835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8280" y="1208069"/>
            <a:ext cx="9089397" cy="16380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роцессы и события.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Переменные величины.</a:t>
            </a:r>
            <a:r>
              <a:rPr lang="ru-RU" sz="5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2" descr="http://lisyonok.ucoz.ru/smilez_arbuz/MOI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3056" y="3994151"/>
            <a:ext cx="2071702" cy="258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1222" y="422251"/>
            <a:ext cx="8143932" cy="1036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56" y="1350945"/>
            <a:ext cx="900118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(величины переменные)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346" y="3136895"/>
            <a:ext cx="8143932" cy="1036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СОБЫТИЯ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5611816" y="2208201"/>
            <a:ext cx="914400" cy="9144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rot="5400000">
            <a:off x="3361519" y="2315358"/>
            <a:ext cx="928694" cy="7143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rot="5400000">
            <a:off x="3790147" y="2315358"/>
            <a:ext cx="928694" cy="7143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 rot="5400000">
            <a:off x="4433089" y="2672548"/>
            <a:ext cx="928694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5183188" y="2208201"/>
            <a:ext cx="914400" cy="9144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Прямоугольник 15"/>
          <p:cNvSpPr/>
          <p:nvPr/>
        </p:nvSpPr>
        <p:spPr>
          <a:xfrm>
            <a:off x="611156" y="4351341"/>
            <a:ext cx="900118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(величины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постоянные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17" y="565126"/>
          <a:ext cx="9001188" cy="6500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396"/>
                <a:gridCol w="3000396"/>
                <a:gridCol w="3000396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События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Объем (мл)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Высота (см)</a:t>
                      </a:r>
                      <a:endParaRPr lang="ru-RU" sz="2400" b="1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</a:t>
                      </a:r>
                      <a:r>
                        <a:rPr lang="ru-RU" sz="2400" b="1" dirty="0" smtClean="0"/>
                        <a:t> наливание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II</a:t>
                      </a:r>
                      <a:r>
                        <a:rPr lang="ru-RU" sz="2400" b="1" dirty="0" smtClean="0"/>
                        <a:t> наливание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 </a:t>
                      </a:r>
                      <a:r>
                        <a:rPr lang="ru-RU" sz="2400" b="1" dirty="0" smtClean="0"/>
                        <a:t>и</a:t>
                      </a:r>
                      <a:r>
                        <a:rPr lang="en-US" sz="2400" b="1" dirty="0" smtClean="0"/>
                        <a:t> II</a:t>
                      </a:r>
                      <a:r>
                        <a:rPr lang="ru-RU" sz="2400" b="1" dirty="0" smtClean="0"/>
                        <a:t> наливание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III</a:t>
                      </a:r>
                      <a:r>
                        <a:rPr lang="ru-RU" sz="2400" b="1" dirty="0" smtClean="0"/>
                        <a:t> наливание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II </a:t>
                      </a:r>
                      <a:r>
                        <a:rPr lang="ru-RU" sz="2400" b="1" dirty="0" smtClean="0"/>
                        <a:t>и</a:t>
                      </a:r>
                      <a:r>
                        <a:rPr lang="en-US" sz="2400" b="1" dirty="0" smtClean="0"/>
                        <a:t> III</a:t>
                      </a:r>
                      <a:r>
                        <a:rPr lang="ru-RU" sz="2400" b="1" dirty="0" smtClean="0"/>
                        <a:t> наливание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I, II </a:t>
                      </a:r>
                      <a:r>
                        <a:rPr lang="ru-RU" sz="2400" b="1" dirty="0" smtClean="0"/>
                        <a:t>и</a:t>
                      </a:r>
                      <a:r>
                        <a:rPr lang="en-US" sz="2400" b="1" dirty="0" smtClean="0"/>
                        <a:t> III</a:t>
                      </a:r>
                      <a:r>
                        <a:rPr lang="ru-RU" sz="2400" b="1" dirty="0" smtClean="0"/>
                        <a:t> наливание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6842" y="1065193"/>
          <a:ext cx="9358377" cy="628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3524274"/>
                <a:gridCol w="3119459"/>
              </a:tblGrid>
              <a:tr h="157163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События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Объем работы (д.)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Время (ч)</a:t>
                      </a:r>
                      <a:endParaRPr lang="ru-RU" sz="2800" b="1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</a:t>
                      </a:r>
                      <a:r>
                        <a:rPr lang="ru-RU" sz="2800" b="1" dirty="0" smtClean="0"/>
                        <a:t> (сначала)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II</a:t>
                      </a:r>
                      <a:r>
                        <a:rPr lang="ru-RU" sz="2800" b="1" dirty="0" smtClean="0"/>
                        <a:t> (потом)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III</a:t>
                      </a:r>
                      <a:r>
                        <a:rPr lang="ru-RU" sz="2800" b="1" dirty="0" smtClean="0"/>
                        <a:t> (общее, всего)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03238" y="301625"/>
            <a:ext cx="9069387" cy="1260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 265(1)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6842" y="922317"/>
          <a:ext cx="9358377" cy="628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6"/>
                <a:gridCol w="2928958"/>
                <a:gridCol w="4143403"/>
              </a:tblGrid>
              <a:tr h="157163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События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Стоимость (р.)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Количество</a:t>
                      </a:r>
                      <a:r>
                        <a:rPr lang="ru-RU" sz="2800" b="1" baseline="0" dirty="0" smtClean="0"/>
                        <a:t> товара</a:t>
                      </a:r>
                      <a:r>
                        <a:rPr lang="ru-RU" sz="2800" b="1" dirty="0" smtClean="0"/>
                        <a:t> (ч)</a:t>
                      </a:r>
                      <a:endParaRPr lang="ru-RU" sz="2800" b="1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</a:t>
                      </a:r>
                      <a:r>
                        <a:rPr lang="ru-RU" sz="2800" b="1" dirty="0" smtClean="0"/>
                        <a:t> (сначала)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II</a:t>
                      </a:r>
                      <a:r>
                        <a:rPr lang="ru-RU" sz="2800" b="1" dirty="0" smtClean="0"/>
                        <a:t> (потом)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III</a:t>
                      </a:r>
                      <a:r>
                        <a:rPr lang="ru-RU" sz="2800" b="1" dirty="0" smtClean="0"/>
                        <a:t> (общее, всего)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03238" y="301625"/>
            <a:ext cx="9069387" cy="1260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 265(3)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6842" y="922317"/>
          <a:ext cx="9358377" cy="628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3524274"/>
                <a:gridCol w="3119459"/>
              </a:tblGrid>
              <a:tr h="157163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События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Путь (км)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Время (ч)</a:t>
                      </a:r>
                      <a:endParaRPr lang="ru-RU" sz="2800" b="1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</a:t>
                      </a:r>
                      <a:r>
                        <a:rPr lang="ru-RU" sz="2800" b="1" dirty="0" smtClean="0"/>
                        <a:t> (сначала)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II</a:t>
                      </a:r>
                      <a:r>
                        <a:rPr lang="ru-RU" sz="2800" b="1" dirty="0" smtClean="0"/>
                        <a:t> (потом)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III</a:t>
                      </a:r>
                      <a:r>
                        <a:rPr lang="ru-RU" sz="2800" b="1" dirty="0" smtClean="0"/>
                        <a:t> (общее, всего)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03238" y="301625"/>
            <a:ext cx="9069387" cy="1260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 265(5)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5835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8280" y="1208069"/>
            <a:ext cx="9089397" cy="16380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роцессы и события.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Переменные величины.</a:t>
            </a:r>
            <a:r>
              <a:rPr lang="ru-RU" sz="5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148</Words>
  <PresentationFormat>Произвольный</PresentationFormat>
  <Paragraphs>45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№ 265(1)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cp:lastPrinted>1601-01-01T00:00:00Z</cp:lastPrinted>
  <dcterms:created xsi:type="dcterms:W3CDTF">2011-01-11T07:38:58Z</dcterms:created>
  <dcterms:modified xsi:type="dcterms:W3CDTF">2014-11-16T13:25:28Z</dcterms:modified>
</cp:coreProperties>
</file>