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CF6179-03BB-4E8A-983A-CA710E20FE0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5A7815-88DF-4C53-8C61-781E5C6851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Математические сказки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по математике в 3 классе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синквейна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1. Сказки.</a:t>
            </a:r>
            <a:endParaRPr lang="ru-RU" dirty="0" smtClean="0"/>
          </a:p>
          <a:p>
            <a:r>
              <a:rPr lang="ru-RU" i="1" dirty="0" smtClean="0"/>
              <a:t>2. Математические, волшебные.</a:t>
            </a:r>
            <a:endParaRPr lang="ru-RU" dirty="0" smtClean="0"/>
          </a:p>
          <a:p>
            <a:r>
              <a:rPr lang="ru-RU" i="1" dirty="0" smtClean="0"/>
              <a:t>3. Учат, рассказывают, придумывают.</a:t>
            </a:r>
            <a:endParaRPr lang="ru-RU" dirty="0" smtClean="0"/>
          </a:p>
          <a:p>
            <a:r>
              <a:rPr lang="ru-RU" i="1" dirty="0" smtClean="0"/>
              <a:t>4. Сказка – ложь, да в ней – намек.</a:t>
            </a:r>
            <a:endParaRPr lang="ru-RU" dirty="0" smtClean="0"/>
          </a:p>
          <a:p>
            <a:r>
              <a:rPr lang="ru-RU" i="1" dirty="0" smtClean="0"/>
              <a:t>5. </a:t>
            </a:r>
            <a:r>
              <a:rPr lang="ru-RU" i="1" smtClean="0"/>
              <a:t>Математические сказки.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 в парах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 </a:t>
            </a:r>
            <a:r>
              <a:rPr lang="ru-RU" sz="4000" b="1" dirty="0" smtClean="0">
                <a:solidFill>
                  <a:srgbClr val="0070C0"/>
                </a:solidFill>
              </a:rPr>
              <a:t>32</a:t>
            </a:r>
            <a:r>
              <a:rPr lang="ru-RU" sz="4000" b="1" dirty="0" smtClean="0">
                <a:solidFill>
                  <a:srgbClr val="FF0000"/>
                </a:solidFill>
              </a:rPr>
              <a:t> руб.купили </a:t>
            </a:r>
            <a:r>
              <a:rPr lang="ru-RU" sz="4000" b="1" dirty="0" smtClean="0">
                <a:solidFill>
                  <a:srgbClr val="0070C0"/>
                </a:solidFill>
              </a:rPr>
              <a:t>4</a:t>
            </a:r>
            <a:r>
              <a:rPr lang="ru-RU" sz="4000" b="1" dirty="0" smtClean="0">
                <a:solidFill>
                  <a:srgbClr val="FF0000"/>
                </a:solidFill>
              </a:rPr>
              <a:t> тетради. Сколько </a:t>
            </a:r>
            <a:r>
              <a:rPr lang="ru-RU" sz="4000" b="1" u="sng" dirty="0" smtClean="0">
                <a:solidFill>
                  <a:srgbClr val="FF0000"/>
                </a:solidFill>
              </a:rPr>
              <a:t>таких же тетрадей </a:t>
            </a:r>
            <a:r>
              <a:rPr lang="ru-RU" sz="4000" b="1" dirty="0" smtClean="0">
                <a:solidFill>
                  <a:srgbClr val="FF0000"/>
                </a:solidFill>
              </a:rPr>
              <a:t>можно купить на </a:t>
            </a:r>
            <a:r>
              <a:rPr lang="ru-RU" sz="4000" b="1" dirty="0" smtClean="0">
                <a:solidFill>
                  <a:srgbClr val="0070C0"/>
                </a:solidFill>
              </a:rPr>
              <a:t>56</a:t>
            </a:r>
            <a:r>
              <a:rPr lang="ru-RU" sz="4000" b="1" dirty="0" smtClean="0">
                <a:solidFill>
                  <a:srgbClr val="FF0000"/>
                </a:solidFill>
              </a:rPr>
              <a:t> руб.?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 забудьте написать короткое условие в тетради!</a:t>
            </a:r>
          </a:p>
          <a:p>
            <a:r>
              <a:rPr lang="ru-RU" dirty="0" smtClean="0"/>
              <a:t>Затем решите задачу.</a:t>
            </a:r>
          </a:p>
          <a:p>
            <a:r>
              <a:rPr lang="ru-RU" dirty="0" smtClean="0"/>
              <a:t>В конце не забудьте написать полный ответ.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«Угадай число»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Задумай одно число </a:t>
            </a:r>
            <a:r>
              <a:rPr lang="ru-RU" b="1" dirty="0" smtClean="0">
                <a:solidFill>
                  <a:srgbClr val="FF0000"/>
                </a:solidFill>
              </a:rPr>
              <a:t>от 1 до 10.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Увеличь его в </a:t>
            </a:r>
            <a:r>
              <a:rPr lang="ru-RU" b="1" dirty="0" smtClean="0">
                <a:solidFill>
                  <a:srgbClr val="FF0000"/>
                </a:solidFill>
              </a:rPr>
              <a:t>5 раз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Прибавь к результату </a:t>
            </a:r>
            <a:r>
              <a:rPr lang="ru-RU" b="1" dirty="0" smtClean="0">
                <a:solidFill>
                  <a:srgbClr val="FF0000"/>
                </a:solidFill>
              </a:rPr>
              <a:t>задуманное число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Раздели полученное число </a:t>
            </a:r>
            <a:r>
              <a:rPr lang="ru-RU" b="1" dirty="0" smtClean="0">
                <a:solidFill>
                  <a:srgbClr val="FF0000"/>
                </a:solidFill>
              </a:rPr>
              <a:t>на 6.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Объясни почему получилось задуманное число?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«Одиннадцать палочек»</a:t>
            </a:r>
            <a:endParaRPr lang="ru-RU" dirty="0"/>
          </a:p>
        </p:txBody>
      </p:sp>
      <p:pic>
        <p:nvPicPr>
          <p:cNvPr id="4" name="Содержимое 3" descr="11 палоче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69725"/>
            <a:ext cx="8686800" cy="38948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Жили-были…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 тридевятом царстве…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Однажды…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 некотором государстве...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 я там был, и мед я пил…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Мы на плечи руки ставим,</a:t>
            </a:r>
          </a:p>
          <a:p>
            <a:r>
              <a:rPr lang="ru-RU" sz="4400" b="1" dirty="0" smtClean="0"/>
              <a:t>Начинаем их вращать.</a:t>
            </a:r>
          </a:p>
          <a:p>
            <a:r>
              <a:rPr lang="ru-RU" sz="4400" b="1" dirty="0" smtClean="0"/>
              <a:t>Так осанку мы исправим – </a:t>
            </a:r>
          </a:p>
          <a:p>
            <a:r>
              <a:rPr lang="ru-RU" sz="4400" b="1" dirty="0" smtClean="0"/>
              <a:t>Раз, два, три</a:t>
            </a:r>
            <a:r>
              <a:rPr lang="ru-RU" sz="4400" b="1" dirty="0" smtClean="0"/>
              <a:t>, четыре</a:t>
            </a:r>
            <a:r>
              <a:rPr lang="ru-RU" sz="4400" b="1" dirty="0" smtClean="0"/>
              <a:t>, пять!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Корзина идей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42016"/>
            <a:ext cx="4643470" cy="40956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Используя эти слова напишите математическую сказку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 стране фигур…</a:t>
            </a:r>
          </a:p>
          <a:p>
            <a:r>
              <a:rPr lang="ru-RU" dirty="0" smtClean="0"/>
              <a:t>Квадрат</a:t>
            </a:r>
          </a:p>
          <a:p>
            <a:r>
              <a:rPr lang="ru-RU" dirty="0" smtClean="0"/>
              <a:t>Метр</a:t>
            </a:r>
          </a:p>
          <a:p>
            <a:r>
              <a:rPr lang="ru-RU" dirty="0" smtClean="0"/>
              <a:t>Прямоугольник</a:t>
            </a:r>
          </a:p>
          <a:p>
            <a:r>
              <a:rPr lang="ru-RU" dirty="0" smtClean="0"/>
              <a:t>Подружились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Жили-были…</a:t>
            </a:r>
            <a:endParaRPr lang="ru-RU" dirty="0" smtClean="0"/>
          </a:p>
          <a:p>
            <a:r>
              <a:rPr lang="ru-RU" dirty="0" smtClean="0"/>
              <a:t>Ноль</a:t>
            </a:r>
          </a:p>
          <a:p>
            <a:r>
              <a:rPr lang="ru-RU" dirty="0" smtClean="0"/>
              <a:t>Единица</a:t>
            </a:r>
          </a:p>
          <a:p>
            <a:r>
              <a:rPr lang="ru-RU" dirty="0" smtClean="0"/>
              <a:t>Числа</a:t>
            </a:r>
          </a:p>
          <a:p>
            <a:r>
              <a:rPr lang="ru-RU" dirty="0" smtClean="0"/>
              <a:t>Кто сильнее?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«Сказки»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(первая строка – тема стихотворения, выраженная ОДНИМ словом, обычно именем существительным); </a:t>
            </a:r>
          </a:p>
          <a:p>
            <a:r>
              <a:rPr lang="ru-RU" dirty="0" smtClean="0"/>
              <a:t>2. (вторая строка – описание темы в ДВУХ словах, как правило, именами прилагательными); </a:t>
            </a:r>
          </a:p>
          <a:p>
            <a:r>
              <a:rPr lang="ru-RU" dirty="0" smtClean="0"/>
              <a:t>3. (третья строка – описание действия в рамках этой темы ТРЕМЯ словами, обычно глаголами); </a:t>
            </a:r>
          </a:p>
          <a:p>
            <a:r>
              <a:rPr lang="ru-RU" dirty="0" smtClean="0"/>
              <a:t>4. (четвертая строка – фраза из ЧЕТЫРЕХ слов, выражающая отношение автора к данной теме); </a:t>
            </a:r>
          </a:p>
          <a:p>
            <a:r>
              <a:rPr lang="ru-RU" dirty="0" smtClean="0"/>
              <a:t>5. (пятая строка – ОДНО слово – синоним к первому, на эмоционально-образном или философско-обобщенном уровне повторяющее суть тем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299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Математические сказки</vt:lpstr>
      <vt:lpstr>Решите задачу в парах</vt:lpstr>
      <vt:lpstr>Игра «Угадай число»</vt:lpstr>
      <vt:lpstr>Игра «Одиннадцать палочек»</vt:lpstr>
      <vt:lpstr>Слайд 5</vt:lpstr>
      <vt:lpstr>Физминутка</vt:lpstr>
      <vt:lpstr>Корзина идей</vt:lpstr>
      <vt:lpstr>Используя эти слова напишите математическую сказку</vt:lpstr>
      <vt:lpstr>Синквейн «Сказки»</vt:lpstr>
      <vt:lpstr>Пример синквейна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сказки</dc:title>
  <dc:creator>Нюргуяна</dc:creator>
  <cp:lastModifiedBy>Нюргуяна</cp:lastModifiedBy>
  <cp:revision>5</cp:revision>
  <dcterms:created xsi:type="dcterms:W3CDTF">2015-02-04T02:41:46Z</dcterms:created>
  <dcterms:modified xsi:type="dcterms:W3CDTF">2015-02-04T03:18:40Z</dcterms:modified>
</cp:coreProperties>
</file>