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8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ut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961381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итературный досуг</a:t>
            </a:r>
            <a:endParaRPr kumimoji="0" lang="en-US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С.Я.Маршак для детей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5 и старше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s019.radikal.ru/i607/1207/e5/9dfcbb1850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5292"/>
            <a:ext cx="6696744" cy="66967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audioskazki.net/wp-content/gallery/marshak/gde_obedal_vorobei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762500" cy="613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udioskazki.net/wp-content/gallery/marshak/gde_obedal_vorobei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4431175" cy="2889126"/>
          </a:xfrm>
          <a:prstGeom prst="rect">
            <a:avLst/>
          </a:prstGeom>
          <a:noFill/>
        </p:spPr>
      </p:pic>
      <p:pic>
        <p:nvPicPr>
          <p:cNvPr id="72708" name="Picture 4" descr="http://audioskazki.net/wp-content/gallery/marshak/gde_obedal_vorobei/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433195" cy="2908177"/>
          </a:xfrm>
          <a:prstGeom prst="rect">
            <a:avLst/>
          </a:prstGeom>
          <a:noFill/>
        </p:spPr>
      </p:pic>
      <p:pic>
        <p:nvPicPr>
          <p:cNvPr id="72710" name="Picture 6" descr="http://audioskazki.net/wp-content/gallery/marshak/gde_obedal_vorobei/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912" y="476672"/>
            <a:ext cx="4404158" cy="2880320"/>
          </a:xfrm>
          <a:prstGeom prst="rect">
            <a:avLst/>
          </a:prstGeom>
          <a:noFill/>
        </p:spPr>
      </p:pic>
      <p:pic>
        <p:nvPicPr>
          <p:cNvPr id="72712" name="Picture 8" descr="http://audioskazki.net/wp-content/gallery/marshak/gde_obedal_vorobei/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4044" y="3789040"/>
            <a:ext cx="4369956" cy="2901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audioskazki.net/wp-content/gallery/marshak/gde_obedal_vorobei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762500" cy="5619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audioskazki.net/wp-content/gallery/marshak/gde_obedal_vorobei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762500" cy="5762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audioskazki.net/wp-content/gallery/marshak/gde_obedal_vorobei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6336704" cy="628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detochki-doma.ru/wp-content/uploads/2012/07/Dama-sdavala-v-bagazh.-Divan-chemodan-sakvoyazh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788"/>
            <a:ext cx="7632848" cy="612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marshak.biografy.ru/uploads/images/marsh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416" y="230664"/>
            <a:ext cx="5106832" cy="651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uznaiki.ru/catalog/skazki/images/koshkin-dom-978-5-271-39208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5764"/>
            <a:ext cx="5040560" cy="660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4.bp.blogspot.com/-59Yzl9NP-aI/Us0RYRCnhwI/AAAAAAAAAR8/UVUGmJixxRM/s1600/104258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0304"/>
            <a:ext cx="4968552" cy="677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dompolnajachasa.at.ua/_pu/15/06010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06" y="404664"/>
            <a:ext cx="805757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cs421629.vk.me/v421629434/a75/zEhLfO520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77" y="415736"/>
            <a:ext cx="8245855" cy="582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audioskazki.net/wp-content/gallery/marshak/skazka_ob_umnom_myshonke/p001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95554" cy="644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audioskazki.net/wp-content/gallery/marshak/gde_obedal_vorobei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16" y="692696"/>
            <a:ext cx="851591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sashka.inf.ua/fantasers/marshak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037" y="397664"/>
            <a:ext cx="7402371" cy="583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14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NUKE</dc:creator>
  <cp:lastModifiedBy>NUKE</cp:lastModifiedBy>
  <cp:revision>10</cp:revision>
  <dcterms:created xsi:type="dcterms:W3CDTF">2015-09-27T09:05:32Z</dcterms:created>
  <dcterms:modified xsi:type="dcterms:W3CDTF">2015-11-19T11:29:29Z</dcterms:modified>
</cp:coreProperties>
</file>