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25.04.2015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58670"/>
            <a:ext cx="8208912" cy="57786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027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799" y="188640"/>
            <a:ext cx="8712968" cy="6192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905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78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96" y="332656"/>
            <a:ext cx="8003036" cy="5904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5904" y="5733256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024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40960" cy="6048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246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Экран (4:3)</PresentationFormat>
  <Paragraphs>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Комп1</dc:creator>
  <cp:lastModifiedBy>Комп1</cp:lastModifiedBy>
  <cp:revision>4</cp:revision>
  <dcterms:created xsi:type="dcterms:W3CDTF">2015-04-25T11:57:54Z</dcterms:created>
  <dcterms:modified xsi:type="dcterms:W3CDTF">2015-04-25T12:31:03Z</dcterms:modified>
</cp:coreProperties>
</file>