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670"/>
            <a:ext cx="8208912" cy="57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2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9" y="188640"/>
            <a:ext cx="871296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0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96" y="332656"/>
            <a:ext cx="8003036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904" y="5733256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02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24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Комп1</dc:creator>
  <cp:lastModifiedBy>Комп1</cp:lastModifiedBy>
  <cp:revision>4</cp:revision>
  <dcterms:created xsi:type="dcterms:W3CDTF">2015-04-25T11:57:54Z</dcterms:created>
  <dcterms:modified xsi:type="dcterms:W3CDTF">2015-04-25T12:31:03Z</dcterms:modified>
</cp:coreProperties>
</file>