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Чтение слогов с изученными буквами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Учитель начальных классов </a:t>
            </a:r>
          </a:p>
          <a:p>
            <a:r>
              <a:rPr lang="ru-RU" dirty="0" smtClean="0"/>
              <a:t>Седова Елена Сергеевна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4609158"/>
          </a:xfrm>
        </p:spPr>
        <p:txBody>
          <a:bodyPr>
            <a:normAutofit/>
          </a:bodyPr>
          <a:lstStyle/>
          <a:p>
            <a:pPr algn="ctr"/>
            <a:r>
              <a:rPr lang="ru-RU" sz="30000" dirty="0" smtClean="0"/>
              <a:t>Ц </a:t>
            </a:r>
            <a:r>
              <a:rPr lang="ru-RU" sz="15000" dirty="0" err="1" smtClean="0"/>
              <a:t>ц</a:t>
            </a:r>
            <a:endParaRPr lang="ru-RU" sz="15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2786058"/>
            <a:ext cx="3520440" cy="3340105"/>
          </a:xfrm>
        </p:spPr>
        <p:txBody>
          <a:bodyPr/>
          <a:lstStyle/>
          <a:p>
            <a:r>
              <a:rPr lang="ru-RU" dirty="0" err="1" smtClean="0"/>
              <a:t>шао</a:t>
            </a:r>
            <a:endParaRPr lang="ru-RU" dirty="0"/>
          </a:p>
        </p:txBody>
      </p:sp>
      <p:pic>
        <p:nvPicPr>
          <p:cNvPr id="5" name="Picture 3" descr="D:\Desktop\images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142984"/>
            <a:ext cx="4325945" cy="500066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285984" y="3143248"/>
            <a:ext cx="278608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МУКА-ХОХОТУКА</a:t>
            </a:r>
            <a:endParaRPr lang="ru-RU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2786058"/>
            <a:ext cx="3520440" cy="3340105"/>
          </a:xfrm>
        </p:spPr>
        <p:txBody>
          <a:bodyPr/>
          <a:lstStyle/>
          <a:p>
            <a:r>
              <a:rPr lang="ru-RU" dirty="0" err="1" smtClean="0"/>
              <a:t>шао</a:t>
            </a:r>
            <a:endParaRPr lang="ru-RU" dirty="0"/>
          </a:p>
        </p:txBody>
      </p:sp>
      <p:pic>
        <p:nvPicPr>
          <p:cNvPr id="5" name="Picture 3" descr="D:\Desktop\images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142984"/>
            <a:ext cx="4325945" cy="500066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285984" y="3143248"/>
            <a:ext cx="278608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МУ</a:t>
            </a:r>
            <a:r>
              <a:rPr lang="ru-RU" sz="3200" dirty="0" smtClean="0">
                <a:solidFill>
                  <a:srgbClr val="FF0000"/>
                </a:solidFill>
              </a:rPr>
              <a:t>К</a:t>
            </a:r>
            <a:r>
              <a:rPr lang="ru-RU" sz="3200" dirty="0" smtClean="0"/>
              <a:t>А-</a:t>
            </a:r>
            <a:r>
              <a:rPr lang="ru-RU" sz="3200" dirty="0" smtClean="0">
                <a:solidFill>
                  <a:srgbClr val="FF0000"/>
                </a:solidFill>
              </a:rPr>
              <a:t>Х</a:t>
            </a:r>
            <a:r>
              <a:rPr lang="ru-RU" sz="3200" dirty="0" smtClean="0"/>
              <a:t>О</a:t>
            </a:r>
            <a:r>
              <a:rPr lang="ru-RU" sz="3200" dirty="0" smtClean="0">
                <a:solidFill>
                  <a:srgbClr val="FF0000"/>
                </a:solidFill>
              </a:rPr>
              <a:t>Х</a:t>
            </a:r>
            <a:r>
              <a:rPr lang="ru-RU" sz="3200" dirty="0" smtClean="0"/>
              <a:t>ОТУ</a:t>
            </a:r>
            <a:r>
              <a:rPr lang="ru-RU" sz="3200" dirty="0" smtClean="0">
                <a:solidFill>
                  <a:srgbClr val="FF0000"/>
                </a:solidFill>
              </a:rPr>
              <a:t>К</a:t>
            </a:r>
            <a:r>
              <a:rPr lang="ru-RU" sz="3200" dirty="0" smtClean="0"/>
              <a:t>А</a:t>
            </a:r>
            <a:endParaRPr lang="ru-RU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: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0"/>
            <a:ext cx="6094441" cy="68455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D:\Desktop\prostoe-gadanie-na-pauk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7366264" cy="62367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 descr="D:\Desktop\muha00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7646279" cy="63279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1"/>
            <a:ext cx="6255488" cy="4000503"/>
          </a:xfrm>
        </p:spPr>
        <p:txBody>
          <a:bodyPr>
            <a:noAutofit/>
          </a:bodyPr>
          <a:lstStyle/>
          <a:p>
            <a:pPr algn="ctr"/>
            <a:r>
              <a:rPr lang="ru-RU" sz="20000" dirty="0" err="1" smtClean="0"/>
              <a:t>Х</a:t>
            </a:r>
            <a:r>
              <a:rPr lang="ru-RU" sz="10000" dirty="0" err="1" smtClean="0"/>
              <a:t>х</a:t>
            </a:r>
            <a:r>
              <a:rPr lang="ru-RU" sz="20000" dirty="0" smtClean="0"/>
              <a:t/>
            </a:r>
            <a:br>
              <a:rPr lang="ru-RU" sz="20000" dirty="0" smtClean="0"/>
            </a:br>
            <a:r>
              <a:rPr lang="ru-RU" sz="20000" dirty="0" err="1" smtClean="0"/>
              <a:t>ц</a:t>
            </a:r>
            <a:r>
              <a:rPr lang="ru-RU" sz="10000" dirty="0" err="1" smtClean="0"/>
              <a:t>ц</a:t>
            </a:r>
            <a:endParaRPr lang="ru-RU" sz="10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8800" dirty="0" err="1" smtClean="0"/>
              <a:t>Муа-оота</a:t>
            </a:r>
            <a:endParaRPr lang="ru-RU" sz="8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30" name="Picture 6" descr="D:\Desktop\tetrad-kartinki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143372" y="2786058"/>
            <a:ext cx="4000528" cy="4000528"/>
          </a:xfrm>
          <a:prstGeom prst="rect">
            <a:avLst/>
          </a:prstGeom>
          <a:noFill/>
        </p:spPr>
      </p:pic>
      <p:pic>
        <p:nvPicPr>
          <p:cNvPr id="1031" name="Picture 7" descr="D:\Desktop\скачанные файлы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5" y="214290"/>
            <a:ext cx="3844257" cy="29289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4323406"/>
          </a:xfrm>
        </p:spPr>
        <p:txBody>
          <a:bodyPr>
            <a:normAutofit/>
          </a:bodyPr>
          <a:lstStyle/>
          <a:p>
            <a:pPr algn="ctr"/>
            <a:r>
              <a:rPr lang="ru-RU" sz="8800" dirty="0" err="1" smtClean="0"/>
              <a:t>Муа-окотуа</a:t>
            </a:r>
            <a:endParaRPr lang="ru-RU" sz="8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252100"/>
          </a:xfrm>
        </p:spPr>
        <p:txBody>
          <a:bodyPr>
            <a:normAutofit/>
          </a:bodyPr>
          <a:lstStyle/>
          <a:p>
            <a:pPr algn="ctr"/>
            <a:r>
              <a:rPr lang="ru-RU" sz="30000" dirty="0" smtClean="0"/>
              <a:t>Х </a:t>
            </a:r>
            <a:r>
              <a:rPr lang="ru-RU" sz="15000" dirty="0" err="1" smtClean="0"/>
              <a:t>х</a:t>
            </a:r>
            <a:endParaRPr lang="ru-RU" sz="15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5" name="Picture 7" descr="D:\Desktop\images (1) - копия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0"/>
            <a:ext cx="4035233" cy="1747055"/>
          </a:xfrm>
          <a:prstGeom prst="rect">
            <a:avLst/>
          </a:prstGeom>
          <a:noFill/>
        </p:spPr>
      </p:pic>
      <p:pic>
        <p:nvPicPr>
          <p:cNvPr id="2056" name="Picture 8" descr="D:\Desktop\image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29124" y="285728"/>
            <a:ext cx="2971864" cy="3534584"/>
          </a:xfrm>
          <a:prstGeom prst="rect">
            <a:avLst/>
          </a:prstGeom>
          <a:noFill/>
        </p:spPr>
      </p:pic>
      <p:pic>
        <p:nvPicPr>
          <p:cNvPr id="2057" name="Picture 9" descr="D:\Desktop\скачанные файлы (1) - копия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2857496"/>
            <a:ext cx="4872966" cy="2562237"/>
          </a:xfrm>
          <a:prstGeom prst="rect">
            <a:avLst/>
          </a:prstGeom>
          <a:noFill/>
        </p:spPr>
      </p:pic>
      <p:pic>
        <p:nvPicPr>
          <p:cNvPr id="2058" name="Picture 10" descr="D:\Desktop\339495_64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86380" y="3929066"/>
            <a:ext cx="2738440" cy="27384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4109092"/>
          </a:xfrm>
        </p:spPr>
        <p:txBody>
          <a:bodyPr>
            <a:normAutofit/>
          </a:bodyPr>
          <a:lstStyle/>
          <a:p>
            <a:pPr algn="ctr"/>
            <a:r>
              <a:rPr lang="ru-RU" sz="9600" dirty="0" err="1" smtClean="0"/>
              <a:t>Му_а</a:t>
            </a:r>
            <a:r>
              <a:rPr lang="ru-RU" sz="9600" dirty="0" smtClean="0"/>
              <a:t> – </a:t>
            </a:r>
            <a:r>
              <a:rPr lang="ru-RU" sz="9600" dirty="0" err="1" smtClean="0"/>
              <a:t>цокоту_а</a:t>
            </a:r>
            <a:endParaRPr lang="ru-RU" sz="9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4180530"/>
          </a:xfrm>
        </p:spPr>
        <p:txBody>
          <a:bodyPr>
            <a:noAutofit/>
          </a:bodyPr>
          <a:lstStyle/>
          <a:p>
            <a:pPr algn="ctr"/>
            <a:r>
              <a:rPr lang="ru-RU" sz="8800" dirty="0" smtClean="0"/>
              <a:t>Му</a:t>
            </a:r>
            <a:r>
              <a:rPr lang="ru-RU" sz="8800" dirty="0" smtClean="0">
                <a:solidFill>
                  <a:srgbClr val="FF0000"/>
                </a:solidFill>
              </a:rPr>
              <a:t>х</a:t>
            </a:r>
            <a:r>
              <a:rPr lang="ru-RU" sz="8800" dirty="0" smtClean="0"/>
              <a:t>а-</a:t>
            </a:r>
            <a:r>
              <a:rPr lang="ru-RU" sz="8800" dirty="0" smtClean="0">
                <a:solidFill>
                  <a:srgbClr val="FF0000"/>
                </a:solidFill>
              </a:rPr>
              <a:t>ц</a:t>
            </a:r>
            <a:r>
              <a:rPr lang="ru-RU" sz="8800" dirty="0" smtClean="0"/>
              <a:t>окоту</a:t>
            </a:r>
            <a:r>
              <a:rPr lang="ru-RU" sz="8800" dirty="0" smtClean="0">
                <a:solidFill>
                  <a:srgbClr val="FF0000"/>
                </a:solidFill>
              </a:rPr>
              <a:t>х</a:t>
            </a:r>
            <a:r>
              <a:rPr lang="ru-RU" sz="8800" dirty="0" smtClean="0"/>
              <a:t>а</a:t>
            </a:r>
            <a:endParaRPr lang="ru-RU" sz="8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Desktop\скачанные файлы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28604"/>
            <a:ext cx="2447925" cy="1866900"/>
          </a:xfrm>
          <a:prstGeom prst="rect">
            <a:avLst/>
          </a:prstGeom>
          <a:noFill/>
        </p:spPr>
      </p:pic>
      <p:pic>
        <p:nvPicPr>
          <p:cNvPr id="3075" name="Picture 3" descr="D:\Desktop\14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285728"/>
            <a:ext cx="4376747" cy="3313625"/>
          </a:xfrm>
          <a:prstGeom prst="rect">
            <a:avLst/>
          </a:prstGeom>
          <a:noFill/>
        </p:spPr>
      </p:pic>
      <p:pic>
        <p:nvPicPr>
          <p:cNvPr id="3076" name="Picture 4" descr="D:\Desktop\selo_moskovskoe_cerkov_sv_nikolaya_chudotvorca_122799789213209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3071810"/>
            <a:ext cx="2936943" cy="3286068"/>
          </a:xfrm>
          <a:prstGeom prst="rect">
            <a:avLst/>
          </a:prstGeom>
          <a:noFill/>
        </p:spPr>
      </p:pic>
      <p:pic>
        <p:nvPicPr>
          <p:cNvPr id="3077" name="Picture 5" descr="D:\Desktop\image01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43372" y="4013183"/>
            <a:ext cx="3775610" cy="28448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68</TotalTime>
  <Words>26</Words>
  <PresentationFormat>Экран (4:3)</PresentationFormat>
  <Paragraphs>14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Изящная</vt:lpstr>
      <vt:lpstr>Чтение слогов с изученными буквами</vt:lpstr>
      <vt:lpstr>Муа-оота</vt:lpstr>
      <vt:lpstr>Слайд 3</vt:lpstr>
      <vt:lpstr>Муа-окотуа</vt:lpstr>
      <vt:lpstr>Х х</vt:lpstr>
      <vt:lpstr>Слайд 6</vt:lpstr>
      <vt:lpstr>Му_а – цокоту_а</vt:lpstr>
      <vt:lpstr>Муха-цокотуха</vt:lpstr>
      <vt:lpstr>Слайд 9</vt:lpstr>
      <vt:lpstr>Ц ц</vt:lpstr>
      <vt:lpstr>Слайд 11</vt:lpstr>
      <vt:lpstr>Слайд 12</vt:lpstr>
      <vt:lpstr>Слайд 13</vt:lpstr>
      <vt:lpstr>Слайд 14</vt:lpstr>
      <vt:lpstr>Слайд 15</vt:lpstr>
      <vt:lpstr>Хх цц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Чтение слогов с изученными буквами</dc:title>
  <dc:creator>teacher</dc:creator>
  <cp:lastModifiedBy>teacher</cp:lastModifiedBy>
  <cp:revision>10</cp:revision>
  <dcterms:created xsi:type="dcterms:W3CDTF">2015-11-17T07:15:46Z</dcterms:created>
  <dcterms:modified xsi:type="dcterms:W3CDTF">2015-11-19T05:53:48Z</dcterms:modified>
</cp:coreProperties>
</file>