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4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A314E-F74B-4715-B187-EB55D09EB0D0}" type="datetimeFigureOut">
              <a:rPr lang="ru-RU" smtClean="0"/>
              <a:pPr/>
              <a:t>18.11.2015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56577-79FE-4930-8B50-BA0A30A9B4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A314E-F74B-4715-B187-EB55D09EB0D0}" type="datetimeFigureOut">
              <a:rPr lang="ru-RU" smtClean="0"/>
              <a:pPr/>
              <a:t>18.11.2015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56577-79FE-4930-8B50-BA0A30A9B4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A314E-F74B-4715-B187-EB55D09EB0D0}" type="datetimeFigureOut">
              <a:rPr lang="ru-RU" smtClean="0"/>
              <a:pPr/>
              <a:t>18.11.2015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56577-79FE-4930-8B50-BA0A30A9B4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A314E-F74B-4715-B187-EB55D09EB0D0}" type="datetimeFigureOut">
              <a:rPr lang="ru-RU" smtClean="0"/>
              <a:pPr/>
              <a:t>18.11.2015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56577-79FE-4930-8B50-BA0A30A9B4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A314E-F74B-4715-B187-EB55D09EB0D0}" type="datetimeFigureOut">
              <a:rPr lang="ru-RU" smtClean="0"/>
              <a:pPr/>
              <a:t>18.11.2015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56577-79FE-4930-8B50-BA0A30A9B4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A314E-F74B-4715-B187-EB55D09EB0D0}" type="datetimeFigureOut">
              <a:rPr lang="ru-RU" smtClean="0"/>
              <a:pPr/>
              <a:t>18.11.2015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56577-79FE-4930-8B50-BA0A30A9B4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A314E-F74B-4715-B187-EB55D09EB0D0}" type="datetimeFigureOut">
              <a:rPr lang="ru-RU" smtClean="0"/>
              <a:pPr/>
              <a:t>18.11.2015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56577-79FE-4930-8B50-BA0A30A9B4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A314E-F74B-4715-B187-EB55D09EB0D0}" type="datetimeFigureOut">
              <a:rPr lang="ru-RU" smtClean="0"/>
              <a:pPr/>
              <a:t>18.11.2015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56577-79FE-4930-8B50-BA0A30A9B4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A314E-F74B-4715-B187-EB55D09EB0D0}" type="datetimeFigureOut">
              <a:rPr lang="ru-RU" smtClean="0"/>
              <a:pPr/>
              <a:t>18.11.2015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56577-79FE-4930-8B50-BA0A30A9B4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A314E-F74B-4715-B187-EB55D09EB0D0}" type="datetimeFigureOut">
              <a:rPr lang="ru-RU" smtClean="0"/>
              <a:pPr/>
              <a:t>18.11.2015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56577-79FE-4930-8B50-BA0A30A9B4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A314E-F74B-4715-B187-EB55D09EB0D0}" type="datetimeFigureOut">
              <a:rPr lang="ru-RU" smtClean="0"/>
              <a:pPr/>
              <a:t>18.11.2015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56577-79FE-4930-8B50-BA0A30A9B4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EA314E-F74B-4715-B187-EB55D09EB0D0}" type="datetimeFigureOut">
              <a:rPr lang="ru-RU" smtClean="0"/>
              <a:pPr/>
              <a:t>18.11.2015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756577-79FE-4930-8B50-BA0A30A9B44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otvet.imgsmail.ru/download/e7f2ba591688bd04b76d564dcd018cbc_i-686.jpg" TargetMode="External"/><Relationship Id="rId3" Type="http://schemas.openxmlformats.org/officeDocument/2006/relationships/hyperlink" Target="http://dailyentertainment.me/wp-content/uploads/2013/06/nose.jpg" TargetMode="External"/><Relationship Id="rId7" Type="http://schemas.openxmlformats.org/officeDocument/2006/relationships/hyperlink" Target="http://www.der-lehrmittelshop.de/images/product_images/popup_images/1299_0.jpg" TargetMode="External"/><Relationship Id="rId2" Type="http://schemas.openxmlformats.org/officeDocument/2006/relationships/hyperlink" Target="http://funbook.com.ua/pic/images_34/Kak_narisovat_lico_devushki_karandashom_Kak_risovat_krasivoe_zhenskoe_lico-3.pn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delate.info/uploads/posts/2013-07/1372838407_otbelivanie-zubov-beyond-11.jpg" TargetMode="External"/><Relationship Id="rId5" Type="http://schemas.openxmlformats.org/officeDocument/2006/relationships/hyperlink" Target="http://www.eastbayesl.com/uploads/4/0/4/7/4047791/5484548.jpeg" TargetMode="External"/><Relationship Id="rId4" Type="http://schemas.openxmlformats.org/officeDocument/2006/relationships/hyperlink" Target="http://www.stihi.ru/pics/2014/07/15/3222.jp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  <a:latin typeface="Monotype Corsiva" pitchFamily="66" charset="0"/>
              </a:rPr>
              <a:t>Проверка лексики по теме </a:t>
            </a:r>
            <a:br>
              <a:rPr lang="ru-RU" dirty="0" smtClean="0">
                <a:solidFill>
                  <a:schemeClr val="bg1"/>
                </a:solidFill>
                <a:latin typeface="Monotype Corsiva" pitchFamily="66" charset="0"/>
              </a:rPr>
            </a:br>
            <a:r>
              <a:rPr lang="ru-RU" dirty="0" smtClean="0">
                <a:solidFill>
                  <a:schemeClr val="bg1"/>
                </a:solidFill>
                <a:latin typeface="Monotype Corsiva" pitchFamily="66" charset="0"/>
              </a:rPr>
              <a:t>«Части тела»</a:t>
            </a:r>
            <a:endParaRPr lang="ru-RU" dirty="0">
              <a:solidFill>
                <a:schemeClr val="bg1"/>
              </a:solidFill>
              <a:latin typeface="Monotype Corsiva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429124" y="5105400"/>
            <a:ext cx="4714876" cy="1752600"/>
          </a:xfrm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  <a:latin typeface="Monotype Corsiva" pitchFamily="66" charset="0"/>
              </a:rPr>
              <a:t>Выполнила: учитель английского языка</a:t>
            </a:r>
          </a:p>
          <a:p>
            <a:r>
              <a:rPr lang="ru-RU" dirty="0" smtClean="0">
                <a:solidFill>
                  <a:schemeClr val="bg1"/>
                </a:solidFill>
                <a:latin typeface="Monotype Corsiva" pitchFamily="66" charset="0"/>
              </a:rPr>
              <a:t>Алексеева С. П.</a:t>
            </a:r>
            <a:endParaRPr lang="ru-RU" dirty="0">
              <a:solidFill>
                <a:schemeClr val="bg1"/>
              </a:solidFill>
              <a:latin typeface="Monotype Corsiva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6488668"/>
            <a:ext cx="5581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Monotype Corsiva" pitchFamily="66" charset="0"/>
              </a:rPr>
              <a:t>ASP</a:t>
            </a:r>
            <a:endParaRPr lang="ru-RU" dirty="0"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/>
          <p:nvPr/>
        </p:nvSpPr>
        <p:spPr>
          <a:xfrm>
            <a:off x="4572000" y="0"/>
            <a:ext cx="4572000" cy="68580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4500562" cy="6858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en-US" sz="4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4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4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ce </a:t>
            </a:r>
          </a:p>
          <a:p>
            <a:pPr lvl="1"/>
            <a:r>
              <a:rPr lang="en-US" sz="4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4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4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</a:t>
            </a:r>
          </a:p>
          <a:p>
            <a:pPr lvl="1"/>
            <a:r>
              <a:rPr lang="en-US" sz="4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ey</a:t>
            </a:r>
            <a:r>
              <a:rPr lang="en-US" sz="4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4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</a:t>
            </a:r>
          </a:p>
          <a:p>
            <a:pPr lvl="1"/>
            <a:r>
              <a:rPr lang="en-US" sz="4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ne</a:t>
            </a:r>
            <a:r>
              <a:rPr lang="en-US" sz="4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4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</a:t>
            </a:r>
          </a:p>
          <a:p>
            <a:pPr lvl="1"/>
            <a:r>
              <a:rPr lang="en-US" sz="4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</a:t>
            </a:r>
            <a:r>
              <a:rPr lang="en-US" sz="4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4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 </a:t>
            </a:r>
          </a:p>
          <a:p>
            <a:pPr lvl="1"/>
            <a:r>
              <a:rPr lang="en-US" sz="4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4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4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rs</a:t>
            </a:r>
          </a:p>
          <a:p>
            <a:pPr lvl="1"/>
            <a:r>
              <a:rPr lang="en-US" sz="4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4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4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il</a:t>
            </a:r>
            <a:endParaRPr lang="ru-RU" sz="4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Овал 5"/>
          <p:cNvSpPr/>
          <p:nvPr/>
        </p:nvSpPr>
        <p:spPr>
          <a:xfrm rot="20688697">
            <a:off x="3768688" y="4957546"/>
            <a:ext cx="424266" cy="155904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2" name="Рисунок 11" descr="222.bmp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1094" t="28125" r="32031" b="34375"/>
          <a:stretch>
            <a:fillRect/>
          </a:stretch>
        </p:blipFill>
        <p:spPr>
          <a:xfrm rot="20891258">
            <a:off x="3043439" y="4433852"/>
            <a:ext cx="3061079" cy="2133424"/>
          </a:xfrm>
          <a:prstGeom prst="rect">
            <a:avLst/>
          </a:prstGeom>
        </p:spPr>
      </p:pic>
      <p:pic>
        <p:nvPicPr>
          <p:cNvPr id="16" name="Рисунок 15" descr="1299_0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 l="1" t="15790" b="15788"/>
          <a:stretch>
            <a:fillRect/>
          </a:stretch>
        </p:blipFill>
        <p:spPr>
          <a:xfrm>
            <a:off x="7786710" y="3000372"/>
            <a:ext cx="1148476" cy="785818"/>
          </a:xfrm>
          <a:prstGeom prst="rect">
            <a:avLst/>
          </a:prstGeom>
        </p:spPr>
      </p:pic>
      <p:pic>
        <p:nvPicPr>
          <p:cNvPr id="17" name="Рисунок 16" descr="3222.jpg"/>
          <p:cNvPicPr>
            <a:picLocks noChangeAspect="1"/>
          </p:cNvPicPr>
          <p:nvPr/>
        </p:nvPicPr>
        <p:blipFill>
          <a:blip r:embed="rId4"/>
          <a:srcRect l="7692" t="20264" r="23077" b="30486"/>
          <a:stretch>
            <a:fillRect/>
          </a:stretch>
        </p:blipFill>
        <p:spPr>
          <a:xfrm>
            <a:off x="4214810" y="1357298"/>
            <a:ext cx="1214414" cy="472272"/>
          </a:xfrm>
          <a:prstGeom prst="rect">
            <a:avLst/>
          </a:prstGeom>
        </p:spPr>
      </p:pic>
      <p:pic>
        <p:nvPicPr>
          <p:cNvPr id="18" name="Рисунок 17" descr="5484548.jpeg"/>
          <p:cNvPicPr>
            <a:picLocks noChangeAspect="1"/>
          </p:cNvPicPr>
          <p:nvPr/>
        </p:nvPicPr>
        <p:blipFill>
          <a:blip r:embed="rId5"/>
          <a:srcRect l="15325" t="8427" b="7303"/>
          <a:stretch>
            <a:fillRect/>
          </a:stretch>
        </p:blipFill>
        <p:spPr>
          <a:xfrm>
            <a:off x="7929586" y="1785926"/>
            <a:ext cx="1000100" cy="714380"/>
          </a:xfrm>
          <a:prstGeom prst="rect">
            <a:avLst/>
          </a:prstGeom>
        </p:spPr>
      </p:pic>
      <p:pic>
        <p:nvPicPr>
          <p:cNvPr id="19" name="Рисунок 18" descr="1372838407_otbelivanie-zubov-beyond-11.jpg"/>
          <p:cNvPicPr>
            <a:picLocks noChangeAspect="1"/>
          </p:cNvPicPr>
          <p:nvPr/>
        </p:nvPicPr>
        <p:blipFill>
          <a:blip r:embed="rId6" cstate="print"/>
          <a:srcRect l="2643" t="17055" r="1840" b="19409"/>
          <a:stretch>
            <a:fillRect/>
          </a:stretch>
        </p:blipFill>
        <p:spPr>
          <a:xfrm>
            <a:off x="4357686" y="2643182"/>
            <a:ext cx="1101997" cy="500066"/>
          </a:xfrm>
          <a:prstGeom prst="rect">
            <a:avLst/>
          </a:prstGeom>
        </p:spPr>
      </p:pic>
      <p:pic>
        <p:nvPicPr>
          <p:cNvPr id="20" name="Рисунок 19" descr="e7f2ba591688bd04b76d564dcd018cbc_i-686.jpg"/>
          <p:cNvPicPr>
            <a:picLocks noChangeAspect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 rot="4424108">
            <a:off x="5827475" y="4558710"/>
            <a:ext cx="1273618" cy="742944"/>
          </a:xfrm>
          <a:prstGeom prst="rect">
            <a:avLst/>
          </a:prstGeom>
        </p:spPr>
      </p:pic>
      <p:pic>
        <p:nvPicPr>
          <p:cNvPr id="21" name="Рисунок 20" descr="Kak_narisovat_lico_devushki_karandashom_Kak_risovat_krasivoe_zhenskoe_lico-3.png"/>
          <p:cNvPicPr>
            <a:picLocks noChangeAspect="1"/>
          </p:cNvPicPr>
          <p:nvPr/>
        </p:nvPicPr>
        <p:blipFill>
          <a:blip r:embed="rId8"/>
          <a:srcRect l="18000" t="-8000" r="15999" b="3999"/>
          <a:stretch>
            <a:fillRect/>
          </a:stretch>
        </p:blipFill>
        <p:spPr>
          <a:xfrm>
            <a:off x="4643438" y="0"/>
            <a:ext cx="785818" cy="928694"/>
          </a:xfrm>
          <a:prstGeom prst="rect">
            <a:avLst/>
          </a:prstGeom>
        </p:spPr>
      </p:pic>
      <p:pic>
        <p:nvPicPr>
          <p:cNvPr id="22" name="Рисунок 21" descr="nose.jpg"/>
          <p:cNvPicPr>
            <a:picLocks noChangeAspect="1"/>
          </p:cNvPicPr>
          <p:nvPr/>
        </p:nvPicPr>
        <p:blipFill>
          <a:blip r:embed="rId9" cstate="print"/>
          <a:srcRect l="18182" r="18181" b="11362"/>
          <a:stretch>
            <a:fillRect/>
          </a:stretch>
        </p:blipFill>
        <p:spPr>
          <a:xfrm>
            <a:off x="7858148" y="714356"/>
            <a:ext cx="785818" cy="729688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0" y="6488668"/>
            <a:ext cx="5581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Monotype Corsiva" pitchFamily="66" charset="0"/>
              </a:rPr>
              <a:t>ASP</a:t>
            </a:r>
            <a:endParaRPr lang="ru-RU" dirty="0">
              <a:latin typeface="Monotype Corsiva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0" y="0"/>
            <a:ext cx="448392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latin typeface="Monotype Corsiva" pitchFamily="66" charset="0"/>
              </a:rPr>
              <a:t>Спиши слова, вставляя </a:t>
            </a:r>
          </a:p>
          <a:p>
            <a:r>
              <a:rPr lang="ru-RU" sz="2800" b="1" dirty="0" smtClean="0">
                <a:latin typeface="Monotype Corsiva" pitchFamily="66" charset="0"/>
              </a:rPr>
              <a:t>пропущенные буквы и переведи :</a:t>
            </a:r>
            <a:endParaRPr lang="ru-RU" sz="2800" b="1" dirty="0"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743 -0.00531 C 0.05573 0.0562 0.0842 0.11772 0.0908 0.20306 C 0.09739 0.2884 0.06771 0.42507 0.06684 0.50694 C 0.06597 0.58881 0.06979 0.67299 0.08524 0.6945 C 0.10069 0.71601 0.08854 0.65727 0.15989 0.63645 C 0.23125 0.61564 0.44444 0.69334 0.51337 0.56892 C 0.58229 0.4445 0.56354 0.00255 0.57396 -0.11031 " pathEditMode="relative" rAng="0" ptsTypes="aaaaaaA">
                                      <p:cBhvr>
                                        <p:cTn id="6" dur="5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7" y="3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0"/>
                            </p:stCondLst>
                            <p:childTnLst>
                              <p:par>
                                <p:cTn id="8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0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8524 0.00023 C 0.0934 -0.04695 0.10174 -0.09413 0.11059 -0.00185 C 0.11944 0.09042 0.12656 0.46554 0.13872 0.55365 C 0.15087 0.64177 0.11406 0.54949 0.18385 0.52729 C 0.25365 0.50509 0.49149 0.53053 0.55712 0.42044 C 0.62274 0.31036 0.57465 -0.0407 0.57813 -0.13298 " pathEditMode="relative" rAng="0" ptsTypes="aaaaaA">
                                      <p:cBhvr>
                                        <p:cTn id="14" dur="3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9" y="25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8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9323 -0.02613 C 0.10347 -0.02104 0.11372 -0.01549 0.11823 -0.00971 C 0.12257 -0.00393 0.11493 -0.06198 0.11962 0.00833 C 0.12413 0.0791 0.07292 0.37119 0.14618 0.41282 C 0.21945 0.45491 0.48698 0.36194 0.55938 0.25972 C 0.63247 0.15727 0.57743 -0.13043 0.58195 -0.20097 C 0.58646 -0.27104 0.58629 -0.21716 0.58611 -0.16281 " pathEditMode="relative" rAng="0" ptsTypes="aaaaaaA">
                                      <p:cBhvr>
                                        <p:cTn id="22" dur="3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9" y="11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000"/>
                            </p:stCondLst>
                            <p:childTnLst>
                              <p:par>
                                <p:cTn id="24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849 0.03052 C 0.09618 0.00208 0.10764 -0.02637 0.11441 0.03052 C 0.12135 0.08742 0.05 0.3432 0.12621 0.37188 C 0.20243 0.40078 0.49549 0.29648 0.57187 0.20305 C 0.64844 0.10962 0.58299 -0.1235 0.58507 -0.18872 " pathEditMode="relative" rAng="0" ptsTypes="aaaaA">
                                      <p:cBhvr>
                                        <p:cTn id="30" dur="3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4" y="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8542 0.03007 C 0.09548 0.01203 0.10573 -0.00601 0.11267 0.03585 C 0.11962 0.07771 0.05364 0.26688 0.12708 0.28145 C 0.20052 0.29602 0.4783 0.20421 0.55347 0.12396 C 0.62864 0.04371 0.57378 -0.14662 0.57795 -0.20074 " pathEditMode="relative" rAng="0" ptsTypes="aaaaA">
                                      <p:cBhvr>
                                        <p:cTn id="38" dur="3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6" y="1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000"/>
                            </p:stCondLst>
                            <p:childTnLst>
                              <p:par>
                                <p:cTn id="40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4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8195 0.03585 C 0.09201 0.02521 0.10208 0.01481 0.11233 0.03585 C 0.12257 0.05667 0.06545 0.16444 0.14288 0.16189 C 0.22049 0.15935 0.50226 0.08534 0.57899 0.02105 C 0.65608 -0.04301 0.59931 -0.1827 0.6033 -0.2234 " pathEditMode="relative" rAng="0" ptsTypes="aaaaA">
                                      <p:cBhvr>
                                        <p:cTn id="46" dur="3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9" y="-6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3000"/>
                            </p:stCondLst>
                            <p:childTnLst>
                              <p:par>
                                <p:cTn id="48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7812 0.0444 C 0.08437 0.04486 0.09097 0.04533 0.10694 0.04995 C 0.12274 0.05435 0.09323 0.09412 0.17326 0.07169 C 0.2533 0.04926 0.51458 -0.03353 0.58767 -0.08464 C 0.66093 -0.13575 0.60798 -0.21069 0.61215 -0.23566 " pathEditMode="relative" rAng="0" ptsTypes="aaaaA">
                                      <p:cBhvr>
                                        <p:cTn id="54" dur="3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1" y="-11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3000"/>
                            </p:stCondLst>
                            <p:childTnLst>
                              <p:par>
                                <p:cTn id="56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8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  <a:latin typeface="Monotype Corsiva" pitchFamily="66" charset="0"/>
              </a:rPr>
              <a:t>Источники:</a:t>
            </a:r>
            <a:endParaRPr lang="ru-RU" dirty="0">
              <a:solidFill>
                <a:schemeClr val="bg1"/>
              </a:solidFill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smtClean="0">
                <a:hlinkClick r:id="rId2"/>
              </a:rPr>
              <a:t>http://funbook.com.ua/pic/images_34/Kak_narisovat_lico_devushki_karandashom_Kak_risovat_krasivoe_zhenskoe_lico-3.png</a:t>
            </a:r>
            <a:endParaRPr lang="en-US" dirty="0" smtClean="0"/>
          </a:p>
          <a:p>
            <a:pPr>
              <a:buNone/>
            </a:pPr>
            <a:r>
              <a:rPr lang="en-US" dirty="0" smtClean="0">
                <a:hlinkClick r:id="rId3"/>
              </a:rPr>
              <a:t>http://dailyentertainment.me/wp-content/uploads/2013/06/nose.jpg</a:t>
            </a:r>
            <a:endParaRPr lang="en-US" dirty="0" smtClean="0"/>
          </a:p>
          <a:p>
            <a:pPr>
              <a:buNone/>
            </a:pPr>
            <a:r>
              <a:rPr lang="en-US" dirty="0" smtClean="0">
                <a:hlinkClick r:id="rId4"/>
              </a:rPr>
              <a:t>http://www.stihi.ru/pics/2014/07/15/3222.jpg</a:t>
            </a:r>
            <a:endParaRPr lang="en-US" dirty="0" smtClean="0"/>
          </a:p>
          <a:p>
            <a:pPr>
              <a:buNone/>
            </a:pPr>
            <a:r>
              <a:rPr lang="en-US" dirty="0" smtClean="0">
                <a:hlinkClick r:id="rId5"/>
              </a:rPr>
              <a:t>http://www.eastbayesl.com/uploads/4/0/4/7/4047791/5484548.jpeg</a:t>
            </a:r>
            <a:endParaRPr lang="en-US" dirty="0" smtClean="0"/>
          </a:p>
          <a:p>
            <a:pPr>
              <a:buNone/>
            </a:pPr>
            <a:r>
              <a:rPr lang="en-US" dirty="0" smtClean="0">
                <a:hlinkClick r:id="rId6"/>
              </a:rPr>
              <a:t>http://delate.info/uploads/posts/2013-07/1372838407_otbelivanie-zubov-beyond-11.jpg</a:t>
            </a:r>
            <a:endParaRPr lang="en-US" dirty="0" smtClean="0"/>
          </a:p>
          <a:p>
            <a:pPr>
              <a:buNone/>
            </a:pPr>
            <a:r>
              <a:rPr lang="en-US" dirty="0" smtClean="0">
                <a:hlinkClick r:id="rId7"/>
              </a:rPr>
              <a:t>http://www.der-lehrmittelshop.de/images/product_images/popup_images/1299_0.jpg</a:t>
            </a:r>
            <a:endParaRPr lang="en-US" dirty="0" smtClean="0"/>
          </a:p>
          <a:p>
            <a:pPr>
              <a:buNone/>
            </a:pPr>
            <a:r>
              <a:rPr lang="en-US" dirty="0" smtClean="0">
                <a:hlinkClick r:id="rId8"/>
              </a:rPr>
              <a:t>http://otvet.imgsmail.ru/download/e7f2ba591688bd04b76d564dcd018cbc_i-686.jpg</a:t>
            </a:r>
            <a:endParaRPr lang="en-US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0" y="6488668"/>
            <a:ext cx="5581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Monotype Corsiva" pitchFamily="66" charset="0"/>
              </a:rPr>
              <a:t>ASP</a:t>
            </a:r>
            <a:endParaRPr lang="ru-RU" dirty="0"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248</TotalTime>
  <Words>56</Words>
  <Application>Microsoft Office PowerPoint</Application>
  <PresentationFormat>Экран (4:3)</PresentationFormat>
  <Paragraphs>23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Проверка лексики по теме  «Части тела»</vt:lpstr>
      <vt:lpstr>Слайд 2</vt:lpstr>
      <vt:lpstr>Источники:</vt:lpstr>
    </vt:vector>
  </TitlesOfParts>
  <Company>SamForum.ws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SamLab.ws</dc:creator>
  <cp:lastModifiedBy>SamLab.ws</cp:lastModifiedBy>
  <cp:revision>25</cp:revision>
  <dcterms:created xsi:type="dcterms:W3CDTF">2015-11-16T17:57:13Z</dcterms:created>
  <dcterms:modified xsi:type="dcterms:W3CDTF">2015-11-18T16:21:05Z</dcterms:modified>
</cp:coreProperties>
</file>