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etryksy.ucoz.ru/_ph/1/413500285.jpg" TargetMode="External"/><Relationship Id="rId3" Type="http://schemas.openxmlformats.org/officeDocument/2006/relationships/hyperlink" Target="http://horses.kiev.ua/images/big/gallery6.jpg" TargetMode="External"/><Relationship Id="rId7" Type="http://schemas.openxmlformats.org/officeDocument/2006/relationships/hyperlink" Target="http://www.foxforlive.com/wp-content/uploads/2015/06/Identifying-human-capital.jpg" TargetMode="External"/><Relationship Id="rId2" Type="http://schemas.openxmlformats.org/officeDocument/2006/relationships/hyperlink" Target="https://www.purenootropics.net/wp-content/uploads/2013/11/cow-300x25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imalregister.net/uploads/content_img/ovtsa.jpg" TargetMode="External"/><Relationship Id="rId5" Type="http://schemas.openxmlformats.org/officeDocument/2006/relationships/hyperlink" Target="http://post.kards.qip.ru/images/postcard/7a/5d/9526650.jpg" TargetMode="External"/><Relationship Id="rId4" Type="http://schemas.openxmlformats.org/officeDocument/2006/relationships/hyperlink" Target="http://cdn.imhonet.ru/1/travel/medium3/0c/78/0c78286f3004bd999bac40b383db35dc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135002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4290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Проверка лексики по теме: 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en-US" b="1" dirty="0" smtClean="0">
                <a:solidFill>
                  <a:schemeClr val="bg1"/>
                </a:solidFill>
                <a:latin typeface="Monotype Corsiva" pitchFamily="66" charset="0"/>
              </a:rPr>
              <a:t>In the country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»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429264"/>
            <a:ext cx="3428992" cy="14287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Выполнила: </a:t>
            </a:r>
          </a:p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Алексеева С. П.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onotype Corsiva" pitchFamily="66" charset="0"/>
              </a:rPr>
              <a:t>ASP</a:t>
            </a: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0"/>
            <a:ext cx="4786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714356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co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w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8646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Спиши слова, вставляя пропущенные буквы и переведи: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428736"/>
            <a:ext cx="101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ho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r</a:t>
            </a:r>
            <a:r>
              <a:rPr lang="en-US" sz="3600" b="1" dirty="0" smtClean="0">
                <a:latin typeface="Monotype Corsiva" pitchFamily="66" charset="0"/>
              </a:rPr>
              <a:t>se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285992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bri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d</a:t>
            </a:r>
            <a:r>
              <a:rPr lang="en-US" sz="3600" b="1" dirty="0" smtClean="0">
                <a:latin typeface="Monotype Corsiva" pitchFamily="66" charset="0"/>
              </a:rPr>
              <a:t>ge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214686"/>
            <a:ext cx="1154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h</a:t>
            </a:r>
            <a:r>
              <a:rPr lang="en-US" sz="3600" b="1" dirty="0" smtClean="0">
                <a:latin typeface="Monotype Corsiva" pitchFamily="66" charset="0"/>
              </a:rPr>
              <a:t>eep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143380"/>
            <a:ext cx="1200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pe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o</a:t>
            </a:r>
            <a:r>
              <a:rPr lang="en-US" sz="3600" b="1" dirty="0" smtClean="0">
                <a:latin typeface="Monotype Corsiva" pitchFamily="66" charset="0"/>
              </a:rPr>
              <a:t>ple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2" name="Рисунок 11" descr="0c78286f3004bd999bac40b383db35dc.jpg"/>
          <p:cNvPicPr>
            <a:picLocks noChangeAspect="1"/>
          </p:cNvPicPr>
          <p:nvPr/>
        </p:nvPicPr>
        <p:blipFill>
          <a:blip r:embed="rId2"/>
          <a:srcRect l="14375" t="3125" b="28125"/>
          <a:stretch>
            <a:fillRect/>
          </a:stretch>
        </p:blipFill>
        <p:spPr>
          <a:xfrm>
            <a:off x="4000496" y="2357430"/>
            <a:ext cx="1643074" cy="791557"/>
          </a:xfrm>
          <a:prstGeom prst="rect">
            <a:avLst/>
          </a:prstGeom>
        </p:spPr>
      </p:pic>
      <p:pic>
        <p:nvPicPr>
          <p:cNvPr id="13" name="Рисунок 12" descr="9526650.jpg"/>
          <p:cNvPicPr>
            <a:picLocks noChangeAspect="1"/>
          </p:cNvPicPr>
          <p:nvPr/>
        </p:nvPicPr>
        <p:blipFill>
          <a:blip r:embed="rId3"/>
          <a:srcRect t="42500" r="14375" b="5000"/>
          <a:stretch>
            <a:fillRect/>
          </a:stretch>
        </p:blipFill>
        <p:spPr>
          <a:xfrm>
            <a:off x="6786578" y="5715016"/>
            <a:ext cx="1976438" cy="90887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85786" y="5143512"/>
            <a:ext cx="1032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Monotype Corsiva" pitchFamily="66" charset="0"/>
              </a:rPr>
              <a:t>riv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e</a:t>
            </a:r>
            <a:r>
              <a:rPr lang="en-US" sz="3600" b="1" dirty="0" smtClean="0">
                <a:latin typeface="Monotype Corsiva" pitchFamily="66" charset="0"/>
              </a:rPr>
              <a:t>r 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5" name="Рисунок 14" descr="cow-300x2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571480"/>
            <a:ext cx="1000132" cy="836777"/>
          </a:xfrm>
          <a:prstGeom prst="rect">
            <a:avLst/>
          </a:prstGeom>
        </p:spPr>
      </p:pic>
      <p:pic>
        <p:nvPicPr>
          <p:cNvPr id="16" name="Рисунок 15" descr="gallery6.jpg"/>
          <p:cNvPicPr>
            <a:picLocks noChangeAspect="1"/>
          </p:cNvPicPr>
          <p:nvPr/>
        </p:nvPicPr>
        <p:blipFill>
          <a:blip r:embed="rId5"/>
          <a:srcRect l="15206" t="19072" r="13273" b="8763"/>
          <a:stretch>
            <a:fillRect/>
          </a:stretch>
        </p:blipFill>
        <p:spPr>
          <a:xfrm>
            <a:off x="4929190" y="1428736"/>
            <a:ext cx="1285884" cy="973101"/>
          </a:xfrm>
          <a:prstGeom prst="rect">
            <a:avLst/>
          </a:prstGeom>
        </p:spPr>
      </p:pic>
      <p:pic>
        <p:nvPicPr>
          <p:cNvPr id="17" name="Рисунок 16" descr="ovtsa.jpg"/>
          <p:cNvPicPr>
            <a:picLocks noChangeAspect="1"/>
          </p:cNvPicPr>
          <p:nvPr/>
        </p:nvPicPr>
        <p:blipFill>
          <a:blip r:embed="rId6" cstate="print"/>
          <a:srcRect l="16250" t="10526" r="13437" b="12500"/>
          <a:stretch>
            <a:fillRect/>
          </a:stretch>
        </p:blipFill>
        <p:spPr>
          <a:xfrm>
            <a:off x="5143504" y="3143248"/>
            <a:ext cx="1082560" cy="844397"/>
          </a:xfrm>
          <a:prstGeom prst="rect">
            <a:avLst/>
          </a:prstGeom>
        </p:spPr>
      </p:pic>
      <p:pic>
        <p:nvPicPr>
          <p:cNvPr id="18" name="Рисунок 17" descr="Identifying-human-capita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14942" y="4071942"/>
            <a:ext cx="1071570" cy="711018"/>
          </a:xfrm>
          <a:prstGeom prst="rect">
            <a:avLst/>
          </a:prstGeom>
        </p:spPr>
      </p:pic>
      <p:pic>
        <p:nvPicPr>
          <p:cNvPr id="7" name="Рисунок 6" descr="3.bmp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381140">
            <a:off x="3049269" y="4813347"/>
            <a:ext cx="3671057" cy="165434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6519446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onotype Corsiva" pitchFamily="66" charset="0"/>
              </a:rPr>
              <a:t>ASP</a:t>
            </a: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9 0.01457 C 0.07848 0.01364 0.09723 0.01295 0.10921 0.01272 C 0.12119 0.01249 0.10365 -0.08164 0.13178 0.01272 C 0.1599 0.10707 0.20261 0.48705 0.27813 0.57886 C 0.35365 0.67067 0.5566 0.55966 0.58525 0.56198 C 0.61389 0.56406 0.43073 0.58996 0.45001 0.59181 C 0.46928 0.59366 0.65244 0.66975 0.7007 0.57285 C 0.74896 0.47618 0.73386 0.10476 0.74011 0.0108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01 0.03561 C 0.07205 -0.00694 0.07708 -0.04926 0.10642 0.04301 C 0.13576 0.13529 0.16458 0.5037 0.24306 0.58996 C 0.32135 0.67645 0.55295 0.56105 0.57691 0.56082 C 0.60087 0.56059 0.37934 0.58649 0.38733 0.58811 C 0.39514 0.58927 0.57517 0.57493 0.62413 0.56984 C 0.67309 0.56475 0.66632 0.55966 0.68177 0.55712 C 0.69705 0.55481 0.70764 0.64292 0.71667 0.55527 C 0.72587 0.46739 0.73316 0.11771 0.73646 0.03029 " pathEditMode="relative" rAng="0" ptsTypes="aaaaaaaaA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32 0.01781 C 0.07188 -0.01711 0.07743 -0.05203 0.10018 0.02151 C 0.12292 0.09505 0.17205 0.38414 0.20295 0.45861 C 0.23386 0.53307 0.23021 0.46994 0.28611 0.46809 C 0.34202 0.46624 0.53004 0.44843 0.5382 0.4475 C 0.54636 0.44658 0.3125 0.45953 0.33542 0.46254 C 0.35834 0.46554 0.61129 0.54348 0.67622 0.46624 C 0.74115 0.38899 0.73334 0.19404 0.72552 -0.00092 " pathEditMode="relative" ptsTypes="aaaaaaaA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0.0037 C 0.07396 -0.02174 0.08837 -0.04717 0.11164 0.00764 C 0.1349 0.06245 0.13212 0.28076 0.19896 0.3321 C 0.2658 0.38344 0.48889 0.31615 0.51302 0.31522 C 0.53716 0.3143 0.33889 0.32401 0.3441 0.32655 C 0.34931 0.3291 0.48542 0.33488 0.5441 0.33025 C 0.60278 0.32563 0.66875 0.3587 0.69618 0.29834 C 0.72361 0.23798 0.71615 0.10292 0.70886 -0.03191 " pathEditMode="relative" rAng="0" ptsTypes="aaaaaaaA">
                                      <p:cBhvr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93 -0.00186 C 0.06597 -0.00278 0.06701 -0.00371 0.07778 -0.00371 C 0.08837 -0.00371 0.10955 -0.03562 0.12917 -0.00186 C 0.14861 0.03191 0.12813 0.16836 0.19479 0.19888 C 0.26146 0.22941 0.50816 0.182 0.52899 0.182 C 0.55 0.182 0.29323 0.19981 0.32049 0.19888 C 0.34774 0.19796 0.62917 0.2123 0.6934 0.17645 C 0.75781 0.14061 0.73194 0.06174 0.70625 -0.01689 " pathEditMode="relative" rAng="0" ptsTypes="aaaaaaaA">
                                      <p:cBhvr>
                                        <p:cTn id="4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208 C 0.0625 0.01619 0.12534 0.03446 0.17187 0.0407 C 0.2184 0.04741 0.2276 0.03816 0.27882 0.03538 C 0.33038 0.03307 0.47604 0.02637 0.47968 0.02544 C 0.4835 0.02475 0.26666 0.03238 0.30156 0.03053 C 0.33645 0.02845 0.62448 0.02775 0.68923 0.01341 C 0.75416 -0.00092 0.7217 -0.02821 0.68923 -0.05504 " pathEditMode="relative" rAng="0" ptsTypes="aaaaaaA">
                                      <p:cBhvr>
                                        <p:cTn id="56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Источники: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www.purenootropics.net/wp-content/uploads/2013/11/cow-300x251.jpg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horses.kiev.ua/images/big/gallery6.jpg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cdn.imhonet.ru/1/travel/medium3/0c/78/0c78286f3004bd999bac40b383db35dc.jpg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post.kards.qip.ru/images/postcard/7a/5d/9526650.jpg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animalregister.net/uploads/content_img/ovtsa.jpg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www.foxforlive.com/wp-content/uploads/2015/06/Identifying-human-capital.jpg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8"/>
              </a:rPr>
              <a:t>http://petryksy.ucoz.ru/_</a:t>
            </a:r>
            <a:r>
              <a:rPr lang="en-US" dirty="0" smtClean="0">
                <a:hlinkClick r:id="rId8"/>
              </a:rPr>
              <a:t>ph/1/413500285.jpg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onotype Corsiva" pitchFamily="66" charset="0"/>
              </a:rPr>
              <a:t>ASP</a:t>
            </a: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55</Words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Проверка лексики по теме:  «In the country»</vt:lpstr>
      <vt:lpstr>Слайд 2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лексики по теме:  «In the country»</dc:title>
  <cp:lastModifiedBy>SamLab.ws</cp:lastModifiedBy>
  <cp:revision>8</cp:revision>
  <dcterms:modified xsi:type="dcterms:W3CDTF">2015-11-18T19:14:09Z</dcterms:modified>
</cp:coreProperties>
</file>