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56E8-C590-4EDC-B413-B0F2E3FB3BA7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AEB8-2F9A-48D5-9E8D-4451FD699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0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А.А.Борисов в своей мастерской на Новой Земле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AEB8-2F9A-48D5-9E8D-4451FD6993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etroart.ru/" TargetMode="External"/><Relationship Id="rId3" Type="http://schemas.openxmlformats.org/officeDocument/2006/relationships/hyperlink" Target="http://russiasib.ru/borisov-aleksandr-alekseevich/" TargetMode="External"/><Relationship Id="rId7" Type="http://schemas.openxmlformats.org/officeDocument/2006/relationships/hyperlink" Target="http://leb.nlr.ru/edoc/333134/%D0%92-%D1%81%D1%82%D1%80%D0%B0%D0%BD%D0%B5-%D1%85%D0%BE%D0%BB%D0%BE%D0%B4%D0%B0-%D0%B8-%D1%81%D0%BC%D0%B5%D1%80%D1%82%D0%B8" TargetMode="External"/><Relationship Id="rId2" Type="http://schemas.openxmlformats.org/officeDocument/2006/relationships/hyperlink" Target="http://rexstar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b.nlr.ru/" TargetMode="External"/><Relationship Id="rId5" Type="http://schemas.openxmlformats.org/officeDocument/2006/relationships/hyperlink" Target="http://www.gpavet.narod.ru/Names/borisov.htm" TargetMode="External"/><Relationship Id="rId4" Type="http://schemas.openxmlformats.org/officeDocument/2006/relationships/hyperlink" Target="http://www.gpavet.narod.ru/" TargetMode="External"/><Relationship Id="rId9" Type="http://schemas.openxmlformats.org/officeDocument/2006/relationships/hyperlink" Target="http://petroart.ru/art/b/borisov/art1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Борисов Александр Алексеевич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7560512" cy="104808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1600" dirty="0" smtClean="0">
                <a:solidFill>
                  <a:schemeClr val="bg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Художник Севера</a:t>
            </a:r>
          </a:p>
          <a:p>
            <a:pPr algn="ctr"/>
            <a:endParaRPr lang="ru-RU" sz="21600" dirty="0" smtClean="0">
              <a:solidFill>
                <a:schemeClr val="bg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Consolas" pitchFamily="49" charset="0"/>
              </a:rPr>
              <a:t>Выполнила учитель МОУ «Средняя общеобразовательная школа № 1» г.Котласа</a:t>
            </a:r>
          </a:p>
          <a:p>
            <a:pPr algn="ctr"/>
            <a:r>
              <a:rPr lang="ru-RU" sz="80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Consolas" pitchFamily="49" charset="0"/>
              </a:rPr>
              <a:t>Черкасова Елена Борисовна</a:t>
            </a:r>
            <a:endParaRPr lang="ru-RU" sz="8000" dirty="0">
              <a:solidFill>
                <a:schemeClr val="bg2">
                  <a:lumMod val="75000"/>
                </a:schemeClr>
              </a:solidFill>
              <a:latin typeface="Arial Narrow" pitchFamily="34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100264" cy="580624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Работы художника, экспонировавшиеся на весенних Петербургских выставках 1900 - 1905 гг. привлекли внимание ценителей искусства не только в России, но и за рубежом. В 1902 году по приглашению Венского общества художников А. А. Борисов </a:t>
            </a:r>
            <a:r>
              <a:rPr lang="ru-RU" smtClean="0"/>
              <a:t>устраивает </a:t>
            </a:r>
            <a:r>
              <a:rPr lang="ru-RU" smtClean="0"/>
              <a:t>выставку </a:t>
            </a:r>
            <a:r>
              <a:rPr lang="ru-RU" dirty="0" smtClean="0"/>
              <a:t>в столице Австрии. Шумный успех работ Борисова открыл перед ними двери выставочных залов Праги и Берлина, Гамбурга, Кельна, Дюссельдорфа и Парижа. Французское правительство наградило художника орденом Почётного легиона. Однако прием, оказанный Борисову в 1907 году в Лондоне, превзошёл ожидания даже самых больших доброжелателей художника. Выставку в Лондоне посетил знаменитый полярный исследователь Фритьоф Нансен, вручивший Борисову от имени правительств Швеции и Норвегии орден Св. </a:t>
            </a:r>
            <a:r>
              <a:rPr lang="ru-RU" dirty="0" err="1" smtClean="0"/>
              <a:t>Олафа</a:t>
            </a:r>
            <a:r>
              <a:rPr lang="ru-RU" dirty="0" smtClean="0"/>
              <a:t>. А Британское правительство наградило художника орденом Бани.</a:t>
            </a:r>
            <a:endParaRPr lang="ru-RU" dirty="0"/>
          </a:p>
        </p:txBody>
      </p:sp>
      <p:pic>
        <p:nvPicPr>
          <p:cNvPr id="15362" name="Picture 2" descr="C:\Users\Борисовна\Desktop\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990" y="1628800"/>
            <a:ext cx="4410490" cy="382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2031504"/>
          </a:xfrm>
        </p:spPr>
        <p:txBody>
          <a:bodyPr>
            <a:normAutofit fontScale="77500" lnSpcReduction="20000"/>
          </a:bodyPr>
          <a:lstStyle/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 начале 1908 года Борисов приехал в Соединенные Штаты Америки. Выставка его картин в Вашингтоне была развернута в резиденции Президента - Белом Доме. Борисов стал первым русским художником, принятым Президентом США.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 Европе и Америке о Борисове много писали и говорили, высоко оценивая мастерство художника, новаторство его тематики.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Борисовна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550"/>
            <a:ext cx="7704856" cy="374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Вернувшись в Россию, Александр Алексеевич в течение пяти лет не участвует в выставках. Он поселился на родине, близ Красноборска и в мастерской, устроенной здесь, продолжал работать. В эти годы Борисов создает произведения, посвященные не только Арктике, но и Соловкам, Печоре, северодвинским землям.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492896"/>
            <a:ext cx="3525788" cy="360040"/>
          </a:xfrm>
        </p:spPr>
        <p:txBody>
          <a:bodyPr/>
          <a:lstStyle/>
          <a:p>
            <a:r>
              <a:rPr lang="ru-RU" sz="1600" dirty="0" smtClean="0"/>
              <a:t>"Чум ненцев в Малых </a:t>
            </a:r>
            <a:r>
              <a:rPr lang="ru-RU" sz="1600" dirty="0" err="1" smtClean="0"/>
              <a:t>Кармакулах</a:t>
            </a:r>
            <a:r>
              <a:rPr lang="ru-RU" sz="1600" dirty="0" smtClean="0"/>
              <a:t>. Новая Земля"</a:t>
            </a:r>
            <a:endParaRPr lang="ru-RU" sz="1600" b="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348880"/>
            <a:ext cx="4041775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"</a:t>
            </a:r>
            <a:r>
              <a:rPr lang="ru-RU" sz="1900" dirty="0" smtClean="0"/>
              <a:t>Птичий базар на Новой Земле"</a:t>
            </a:r>
            <a:endParaRPr lang="ru-RU" sz="1900" dirty="0"/>
          </a:p>
        </p:txBody>
      </p:sp>
      <p:pic>
        <p:nvPicPr>
          <p:cNvPr id="17410" name="Picture 2" descr="C:\Users\Борисовна\Desktop\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98823"/>
            <a:ext cx="4040188" cy="2678067"/>
          </a:xfrm>
          <a:prstGeom prst="rect">
            <a:avLst/>
          </a:prstGeom>
          <a:noFill/>
        </p:spPr>
      </p:pic>
      <p:pic>
        <p:nvPicPr>
          <p:cNvPr id="17411" name="Picture 3" descr="C:\Users\Борисовна\Desktop\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057" y="3356992"/>
            <a:ext cx="385874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Дом-мастерская художника в Красноборском районе в деревне </a:t>
            </a:r>
            <a:r>
              <a:rPr lang="ru-RU" sz="1600" dirty="0" err="1" smtClean="0"/>
              <a:t>Ершевская</a:t>
            </a:r>
            <a:r>
              <a:rPr lang="ru-RU" sz="1600" dirty="0" smtClean="0"/>
              <a:t>. Сейчас там музей  Александра Алексеевича Борисова</a:t>
            </a:r>
            <a:endParaRPr lang="ru-RU" sz="1600" dirty="0"/>
          </a:p>
        </p:txBody>
      </p:sp>
      <p:pic>
        <p:nvPicPr>
          <p:cNvPr id="18434" name="Picture 2" descr="C:\Users\Борисовна\Desktop\0890e4b89f44e642f973e9035f466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248" y="1935163"/>
            <a:ext cx="636150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Имя Александра Алексеевича Борисова чтут на родине. В 1974 году в Красноборске был установлен бюст художника. Его именем названы улицы в Архангельске, Красноборске и Великом Устюге. Картины А. А. Борисова занимают почётное место в постоянных экспозициях музеев Архангельска, Вологды, Великого Устюга, Красноборска и Нарьян-Мара.</a:t>
            </a:r>
            <a:endParaRPr lang="ru-RU" sz="1600" dirty="0"/>
          </a:p>
        </p:txBody>
      </p:sp>
      <p:pic>
        <p:nvPicPr>
          <p:cNvPr id="19458" name="Picture 2" descr="C:\Users\Борисовна\Desktop\06867dd0c4dddb9d0d8f1944fc2ea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44" y="2276872"/>
            <a:ext cx="731647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28256" cy="5734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Трудно составить точное представление о всём объёме художественного и графического наследия А. А. Борисова. Оно огромно. Часть его находится в Государственной Третьяковской галерее, часть - в Русском музее, есть работы Борисова и в других центральных и многих областных музеях страны. Картины и этюды художника-северянина хранятся и в музеях и частных собраниях Западной Европы и Америки. После смерти художника более четырёхсот полотен было передано Архангельскому краеведческому музею; имеются его работы и в музеях Вологды, Великого Устюга, Красноборска.</a:t>
            </a:r>
            <a:endParaRPr lang="ru-RU" sz="1600" dirty="0"/>
          </a:p>
        </p:txBody>
      </p:sp>
      <p:pic>
        <p:nvPicPr>
          <p:cNvPr id="20482" name="Picture 2" descr="C:\Users\Борисовна\Desktop\8b54e985b76f800449d1ccf527cd2fb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11" y="1196752"/>
            <a:ext cx="3863052" cy="515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4664"/>
            <a:ext cx="8424936" cy="346064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http://rexstar.ru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http://russiasib.ru/borisov-aleksandr-alekseevich/</a:t>
            </a:r>
            <a:endParaRPr lang="ru-RU" dirty="0" smtClean="0"/>
          </a:p>
          <a:p>
            <a:r>
              <a:rPr lang="en-US" dirty="0" err="1" smtClean="0">
                <a:hlinkClick r:id="rId4"/>
              </a:rPr>
              <a:t>gpavet.narod.ru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5"/>
              </a:rPr>
              <a:t>Names</a:t>
            </a:r>
            <a:r>
              <a:rPr lang="en-US" dirty="0" smtClean="0">
                <a:hlinkClick r:id="rId5"/>
              </a:rPr>
              <a:t>/</a:t>
            </a:r>
            <a:r>
              <a:rPr lang="en-US" b="1" dirty="0" smtClean="0">
                <a:hlinkClick r:id="rId5"/>
              </a:rPr>
              <a:t>borisov</a:t>
            </a:r>
            <a:r>
              <a:rPr lang="en-US" dirty="0" smtClean="0">
                <a:hlinkClick r:id="rId5"/>
              </a:rPr>
              <a:t>.htm</a:t>
            </a:r>
            <a:endParaRPr lang="ru-RU" dirty="0" smtClean="0"/>
          </a:p>
          <a:p>
            <a:r>
              <a:rPr lang="en-US" dirty="0" err="1" smtClean="0">
                <a:hlinkClick r:id="rId6"/>
              </a:rPr>
              <a:t>leb.nlr.ru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7"/>
              </a:rPr>
              <a:t>edoc</a:t>
            </a:r>
            <a:r>
              <a:rPr lang="en-US" dirty="0" smtClean="0">
                <a:hlinkClick r:id="rId7"/>
              </a:rPr>
              <a:t>/333134/</a:t>
            </a:r>
            <a:r>
              <a:rPr lang="ru-RU" dirty="0" err="1" smtClean="0">
                <a:hlinkClick r:id="rId7"/>
              </a:rPr>
              <a:t>В-стране-холода-и-смерти</a:t>
            </a:r>
            <a:endParaRPr lang="ru-RU" dirty="0" smtClean="0"/>
          </a:p>
          <a:p>
            <a:r>
              <a:rPr lang="en-US" dirty="0" err="1" smtClean="0">
                <a:hlinkClick r:id="rId8"/>
              </a:rPr>
              <a:t>petroart.ru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9"/>
              </a:rPr>
              <a:t>art</a:t>
            </a:r>
            <a:r>
              <a:rPr lang="en-US" dirty="0" smtClean="0">
                <a:hlinkClick r:id="rId9"/>
              </a:rPr>
              <a:t>/b/</a:t>
            </a:r>
            <a:r>
              <a:rPr lang="en-US" b="1" dirty="0" err="1" smtClean="0">
                <a:hlinkClick r:id="rId9"/>
              </a:rPr>
              <a:t>borisov</a:t>
            </a:r>
            <a:r>
              <a:rPr lang="en-US" dirty="0" smtClean="0">
                <a:hlinkClick r:id="rId9"/>
              </a:rPr>
              <a:t>/art1.php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200" dirty="0"/>
          </a:p>
        </p:txBody>
      </p:sp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42792" cy="5446205"/>
          </a:xfrm>
        </p:spPr>
        <p:txBody>
          <a:bodyPr>
            <a:normAutofit fontScale="97500" lnSpcReduction="10000"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200" b="1" dirty="0" smtClean="0"/>
              <a:t>Александр Алексеевич Борисов </a:t>
            </a:r>
            <a:r>
              <a:rPr lang="ru-RU" sz="2200" dirty="0" smtClean="0"/>
              <a:t>(1866-1934)</a:t>
            </a:r>
          </a:p>
          <a:p>
            <a:pPr>
              <a:buNone/>
            </a:pPr>
            <a:r>
              <a:rPr lang="ru-RU" sz="2200" dirty="0" smtClean="0"/>
              <a:t>     известен как первый живописец Арктики, исследователь полярных земель и общественный деятель, внесший значительный вклад в разработку вопросов транспортно-экономического освоения Севера. </a:t>
            </a:r>
          </a:p>
          <a:p>
            <a:pPr>
              <a:buNone/>
            </a:pPr>
            <a:r>
              <a:rPr lang="ru-RU" sz="2200" dirty="0" smtClean="0"/>
              <a:t>     Его разносторонняя и плодотворная деятельность была одухотворена любовью к земле отцов, к Русскому Северу</a:t>
            </a:r>
            <a:endParaRPr lang="ru-RU" sz="2200" dirty="0"/>
          </a:p>
        </p:txBody>
      </p:sp>
      <p:pic>
        <p:nvPicPr>
          <p:cNvPr id="4100" name="Picture 4" descr="C:\Users\Борисовна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70805"/>
            <a:ext cx="2952328" cy="527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64704"/>
            <a:ext cx="5111750" cy="54836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/>
              <a:t>Родился А. А. Борисов 2 (14) ноября 1866 года в деревне Глубокий Ручей </a:t>
            </a:r>
            <a:r>
              <a:rPr lang="ru-RU" sz="2900" dirty="0" err="1" smtClean="0"/>
              <a:t>Сольвычегодского</a:t>
            </a:r>
            <a:r>
              <a:rPr lang="ru-RU" sz="2900" dirty="0" smtClean="0"/>
              <a:t> уезда Вологодской губернии (ныне </a:t>
            </a:r>
            <a:r>
              <a:rPr lang="ru-RU" sz="2900" dirty="0" err="1" smtClean="0"/>
              <a:t>Красноборский</a:t>
            </a:r>
            <a:r>
              <a:rPr lang="ru-RU" sz="2900" dirty="0" smtClean="0"/>
              <a:t> район Архангельской области) в семье крестьянина.</a:t>
            </a:r>
          </a:p>
          <a:p>
            <a:r>
              <a:rPr lang="ru-RU" sz="2900" dirty="0" smtClean="0"/>
              <a:t>Родители А. А. Борисова: Алексей Егорович Борисов, Матрёна </a:t>
            </a:r>
            <a:r>
              <a:rPr lang="ru-RU" sz="2900" dirty="0" err="1" smtClean="0"/>
              <a:t>Назаровна</a:t>
            </a:r>
            <a:r>
              <a:rPr lang="ru-RU" sz="2900" dirty="0" smtClean="0"/>
              <a:t> Борисова,</a:t>
            </a:r>
            <a:br>
              <a:rPr lang="ru-RU" sz="2900" dirty="0" smtClean="0"/>
            </a:br>
            <a:r>
              <a:rPr lang="ru-RU" sz="2900" dirty="0" smtClean="0"/>
              <a:t>сёстры Анна, Полина, брат Пётр. 1893-1894(?) г.</a:t>
            </a:r>
          </a:p>
          <a:p>
            <a:r>
              <a:rPr lang="ru-RU" sz="2900" dirty="0" smtClean="0"/>
              <a:t>Мальчиком он был отправлен "по обету" в Соловецкий монастырь, где его художественные способности были замечены и он был определен учеником в иконописную мастерскую. Благодаря поддержке меценатов Борисов поступает в рисовальную школу Общества поощрения художеств в Петербурге, а затем и в Академию художеств. Здесь, занимаясь под руководством таких мастеров, как И. И. Шишкин и А. И. Куинджи. Александр Борисов формируется как самобытный и оригинальный художник.</a:t>
            </a:r>
          </a:p>
          <a:p>
            <a:endParaRPr lang="ru-RU" dirty="0"/>
          </a:p>
        </p:txBody>
      </p:sp>
      <p:pic>
        <p:nvPicPr>
          <p:cNvPr id="5122" name="Picture 2" descr="C:\Users\Борисовн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93" y="980728"/>
            <a:ext cx="3352503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Полярные земли и моря, арктические пейзажи захватили воображение художника еще в юности. "Крайний Север с его мрачной и таинственной природой, с его вечными льдами и почти бессменной ночью всегда привлекал меня к себе. Северянин по душе и по рождению, я всю жизнь с ранней юности только и мечтал о том, чтобы отправиться туда, вверх за пределы Архангельской губернии", - писал позднее А. А. Борисов.</a:t>
            </a:r>
            <a:endParaRPr lang="ru-RU" sz="1600" dirty="0"/>
          </a:p>
        </p:txBody>
      </p:sp>
      <p:pic>
        <p:nvPicPr>
          <p:cNvPr id="6146" name="Picture 2" descr="C:\Users\Борисовна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6281"/>
            <a:ext cx="72009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Первое путешествие по Северу России и Кольскому полуострову юный художник совершил еще будучи студентом, сопровождая в качестве рисовальщика и фотографа министра финансов С. Ю. Витте в 1894 году. Весну и лето 1896 года Борисов, уже по собственной инициативе, проводит на побережье Белого и Баренцева морей, а затем, в составе экспедиции Казанского университета, посещает Новую Землю. Из этой поездки он привёз около 150 этюдов, часть которых экспонировалась в 1897 году на академической выставке в Петербурге.</a:t>
            </a:r>
            <a:endParaRPr lang="ru-RU" sz="1600" dirty="0"/>
          </a:p>
        </p:txBody>
      </p:sp>
      <p:pic>
        <p:nvPicPr>
          <p:cNvPr id="10242" name="Picture 2" descr="C:\Users\Борисовна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81" y="1935163"/>
            <a:ext cx="6523500" cy="473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Эти работы вызвали восхищение В. М. Васнецова, одобрительные отзывы В. В. Стасова. Владелец знаменитой картинной галереи П. М Третьяков приобретает для своей коллекции работы А. Борисова на крупную по тем временам сумму - 8 тыс. рублей.</a:t>
            </a:r>
            <a:endParaRPr lang="ru-RU" sz="1600" dirty="0"/>
          </a:p>
        </p:txBody>
      </p:sp>
      <p:pic>
        <p:nvPicPr>
          <p:cNvPr id="14338" name="Picture 2" descr="C:\Users\Борисовна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941127"/>
            <a:ext cx="7329184" cy="436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Получив 11 ноября 1898 года академический диплом, художник тотчас же начинает подготовку к новой продолжительной экспедиции на Крайний Север. По заказу Борисова было построено одномачтовое деревянное судно "Мечта" водоизмещением 40 тонн, а на Новую Землю был перевезён просторный жилой дом. Дом был собран и установлен на берегу Поморской губы - там, где экспедиция предполагала провести зимовку. В 1900 году А. А. Борисов и восемь его спутников отправились на Новую Землю.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Борисовна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32330"/>
            <a:ext cx="6617655" cy="409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Экспедиция длилась четырнадцать месяцев, и за это время Борисову и его товарищам пришлось перенести немало лишений; лишь благодаря счастливой случайности они избежали грозившей им гибели.</a:t>
            </a:r>
            <a:endParaRPr lang="ru-RU" sz="1600" dirty="0"/>
          </a:p>
        </p:txBody>
      </p:sp>
      <p:pic>
        <p:nvPicPr>
          <p:cNvPr id="12290" name="Picture 2" descr="C:\Users\Борисовна\Desktop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4172272" cy="3168352"/>
          </a:xfrm>
          <a:prstGeom prst="rect">
            <a:avLst/>
          </a:prstGeom>
          <a:noFill/>
        </p:spPr>
      </p:pic>
      <p:pic>
        <p:nvPicPr>
          <p:cNvPr id="12291" name="Picture 3" descr="C:\Users\Борисовна\Desktop\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321" y="2636912"/>
            <a:ext cx="42666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 апреле 1901 года, успешно завершив зимовку, Борисов с двумя помощниками на собачьих упряжках отправились из губы Поморской на </a:t>
            </a:r>
            <a:r>
              <a:rPr lang="ru-RU" sz="1600" dirty="0" err="1" smtClean="0"/>
              <a:t>карскую</a:t>
            </a:r>
            <a:r>
              <a:rPr lang="ru-RU" sz="1600" dirty="0" smtClean="0"/>
              <a:t> сторону Новой Земли. В течение ста шести дней они обследовали и наносили на карту берега заливов Чекина, Незнаемый и Медвежий, давая бухтам, проливам, горным вершинам и мысам имени художников, ученых, людей, способствовавших освоению Севера. Кроме того, путешественники вели метеорологические наблюдения, собирали геологические, ботанические и зоологические коллекции.</a:t>
            </a:r>
            <a:endParaRPr lang="ru-RU" sz="1600" dirty="0"/>
          </a:p>
        </p:txBody>
      </p:sp>
      <p:pic>
        <p:nvPicPr>
          <p:cNvPr id="13314" name="Picture 2" descr="C:\Users\Борисовна\Desktop\f86a9d064475460498896e39b594e7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408712" cy="479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838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Борисов Александр Алексеевич</vt:lpstr>
      <vt:lpstr>Презентация PowerPoint</vt:lpstr>
      <vt:lpstr>Презентация PowerPoint</vt:lpstr>
      <vt:lpstr>Полярные земли и моря, арктические пейзажи захватили воображение художника еще в юности. "Крайний Север с его мрачной и таинственной природой, с его вечными льдами и почти бессменной ночью всегда привлекал меня к себе. Северянин по душе и по рождению, я всю жизнь с ранней юности только и мечтал о том, чтобы отправиться туда, вверх за пределы Архангельской губернии", - писал позднее А. А. Борисов.</vt:lpstr>
      <vt:lpstr>Первое путешествие по Северу России и Кольскому полуострову юный художник совершил еще будучи студентом, сопровождая в качестве рисовальщика и фотографа министра финансов С. Ю. Витте в 1894 году. Весну и лето 1896 года Борисов, уже по собственной инициативе, проводит на побережье Белого и Баренцева морей, а затем, в составе экспедиции Казанского университета, посещает Новую Землю. Из этой поездки он привёз около 150 этюдов, часть которых экспонировалась в 1897 году на академической выставке в Петербурге.</vt:lpstr>
      <vt:lpstr>Эти работы вызвали восхищение В. М. Васнецова, одобрительные отзывы В. В. Стасова. Владелец знаменитой картинной галереи П. М Третьяков приобретает для своей коллекции работы А. Борисова на крупную по тем временам сумму - 8 тыс. рублей.</vt:lpstr>
      <vt:lpstr>Получив 11 ноября 1898 года академический диплом, художник тотчас же начинает подготовку к новой продолжительной экспедиции на Крайний Север. По заказу Борисова было построено одномачтовое деревянное судно "Мечта" водоизмещением 40 тонн, а на Новую Землю был перевезён просторный жилой дом. Дом был собран и установлен на берегу Поморской губы - там, где экспедиция предполагала провести зимовку. В 1900 году А. А. Борисов и восемь его спутников отправились на Новую Землю.</vt:lpstr>
      <vt:lpstr>Экспедиция длилась четырнадцать месяцев, и за это время Борисову и его товарищам пришлось перенести немало лишений; лишь благодаря счастливой случайности они избежали грозившей им гибели.</vt:lpstr>
      <vt:lpstr>В апреле 1901 года, успешно завершив зимовку, Борисов с двумя помощниками на собачьих упряжках отправились из губы Поморской на карскую сторону Новой Земли. В течение ста шести дней они обследовали и наносили на карту берега заливов Чекина, Незнаемый и Медвежий, давая бухтам, проливам, горным вершинам и мысам имени художников, ученых, людей, способствовавших освоению Севера. Кроме того, путешественники вели метеорологические наблюдения, собирали геологические, ботанические и зоологические коллекции.</vt:lpstr>
      <vt:lpstr>Презентация PowerPoint</vt:lpstr>
      <vt:lpstr>Презентация PowerPoint</vt:lpstr>
      <vt:lpstr>Вернувшись в Россию, Александр Алексеевич в течение пяти лет не участвует в выставках. Он поселился на родине, близ Красноборска и в мастерской, устроенной здесь, продолжал работать. В эти годы Борисов создает произведения, посвященные не только Арктике, но и Соловкам, Печоре, северодвинским землям.</vt:lpstr>
      <vt:lpstr>Дом-мастерская художника в Красноборском районе в деревне Ершевская. Сейчас там музей  Александра Алексеевича Борисова</vt:lpstr>
      <vt:lpstr>Имя Александра Алексеевича Борисова чтут на родине. В 1974 году в Красноборске был установлен бюст художника. Его именем названы улицы в Архангельске, Красноборске и Великом Устюге. Картины А. А. Борисова занимают почётное место в постоянных экспозициях музеев Архангельска, Вологды, Великого Устюга, Красноборска и Нарьян-Мара.</vt:lpstr>
      <vt:lpstr>Презентация PowerPoint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Борисов Александр Алексеевич</dc:title>
  <dc:creator>Мамуля</dc:creator>
  <cp:lastModifiedBy>Учитель</cp:lastModifiedBy>
  <cp:revision>12</cp:revision>
  <dcterms:created xsi:type="dcterms:W3CDTF">2014-11-02T14:36:00Z</dcterms:created>
  <dcterms:modified xsi:type="dcterms:W3CDTF">2015-11-09T05:31:56Z</dcterms:modified>
</cp:coreProperties>
</file>