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86" r:id="rId5"/>
    <p:sldId id="287" r:id="rId6"/>
    <p:sldId id="265" r:id="rId7"/>
    <p:sldId id="267" r:id="rId8"/>
    <p:sldId id="260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6544-78FD-4517-BE71-E96CF5465C8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3D9CA-3703-4A9B-8064-D5BDB622F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96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3D9CA-3703-4A9B-8064-D5BDB622FE7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78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4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22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72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09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42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31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8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88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2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7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78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8BD1E-EB41-415F-B34E-5BBDD1F8E530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74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31640" y="692696"/>
            <a:ext cx="6480720" cy="390876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solidFill>
                  <a:schemeClr val="accent2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Содержание и структура</a:t>
            </a:r>
            <a:endParaRPr lang="ru-RU" sz="2800" b="1" cap="all" dirty="0">
              <a:ln w="0"/>
              <a:solidFill>
                <a:schemeClr val="accent2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cap="all" dirty="0" err="1" smtClean="0">
                <a:ln w="0"/>
                <a:solidFill>
                  <a:schemeClr val="accent2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5400" b="1" cap="all" dirty="0" smtClean="0">
                <a:ln w="0"/>
                <a:solidFill>
                  <a:schemeClr val="accent2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ДО</a:t>
            </a:r>
          </a:p>
          <a:p>
            <a:pPr algn="ctr"/>
            <a:endParaRPr lang="ru-RU" sz="5400" b="1" cap="all" dirty="0" smtClean="0">
              <a:ln w="0"/>
              <a:solidFill>
                <a:schemeClr val="accent2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all" dirty="0" smtClean="0">
                <a:ln w="0"/>
                <a:solidFill>
                  <a:schemeClr val="accent2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Занятие №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4869160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Томилова Г.Н.,</a:t>
            </a:r>
          </a:p>
          <a:p>
            <a:r>
              <a:rPr lang="ru-RU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старший воспитатель МДОУ</a:t>
            </a:r>
          </a:p>
          <a:p>
            <a:r>
              <a:rPr lang="ru-RU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«Благоевский детский сад»</a:t>
            </a:r>
          </a:p>
        </p:txBody>
      </p:sp>
    </p:spTree>
    <p:extLst>
      <p:ext uri="{BB962C8B-B14F-4D97-AF65-F5344CB8AC3E}">
        <p14:creationId xmlns:p14="http://schemas.microsoft.com/office/powerpoint/2010/main" val="25385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6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934129"/>
            <a:ext cx="1904762" cy="19047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3608" y="1014587"/>
            <a:ext cx="74888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ТЕСТОВЫЕ ЗАДАНИЯ</a:t>
            </a:r>
          </a:p>
          <a:p>
            <a:pPr indent="450215" algn="just"/>
            <a:endParaRPr lang="ru-RU" b="1" dirty="0" smtClean="0"/>
          </a:p>
          <a:p>
            <a:pPr indent="450215" algn="just"/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2204864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1. Расшифруйте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аббревиатуру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 ФГОС ДО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7624" y="309741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0024" y="324981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92424" y="3402216"/>
            <a:ext cx="49685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ФЕДЕРАЛЬНЫЙ</a:t>
            </a:r>
          </a:p>
          <a:p>
            <a:r>
              <a:rPr lang="ru-RU" sz="28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ГОСУДАРСТВЕННЫЙ</a:t>
            </a:r>
          </a:p>
          <a:p>
            <a:r>
              <a:rPr lang="ru-RU" sz="28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ОБРАЗОВАТЕЛЬНЫЙ СТАНДАРТ</a:t>
            </a:r>
          </a:p>
          <a:p>
            <a:r>
              <a:rPr lang="ru-RU" sz="28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ДОШКОЛЬНОГО </a:t>
            </a:r>
          </a:p>
          <a:p>
            <a:r>
              <a:rPr lang="ru-RU" sz="28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01888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5576" y="332656"/>
            <a:ext cx="7776864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2. ФГОС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ДО представляет собой: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1373101"/>
            <a:ext cx="61926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indent="-808038">
              <a:spcAft>
                <a:spcPts val="0"/>
              </a:spcAft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    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совокупность 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обязательных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требований 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дошкольному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образованию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038" indent="-808038">
              <a:spcAft>
                <a:spcPts val="0"/>
              </a:spcAft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i="1" spc="-25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обеспечению равных стартовых возможностей для подготовки детей к школе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038" indent="-808038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совокупность  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требований к структуре основной образовательной программы дошкольного образования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1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332656"/>
            <a:ext cx="816945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 Какие перечисленные документы легли в основу Стандарта?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9884" y="1548759"/>
            <a:ext cx="73983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indent="-808038"/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     Конституция Российской Федерации, Устав дошкольной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038" indent="-808038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    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образовательная инициатива «Наша Новая школа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indent="-719138"/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Федерации, законодательство РФ, Конвенция ООН о правах ребёнка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2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40" y="0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6122" y="803433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4. Для введения ФГОС ДО определен переходный период, который продлится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4821" y="2551708"/>
            <a:ext cx="69610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   до 01 сентября 2014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>
              <a:spcAft>
                <a:spcPts val="0"/>
              </a:spcAft>
            </a:pP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01 сентября 2015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>
              <a:spcAft>
                <a:spcPts val="0"/>
              </a:spcAft>
            </a:pP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01 января 2016 года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7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1640" y="188640"/>
            <a:ext cx="7056784" cy="15081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5.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Стандарт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включает в себя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требования: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3295" y="1502846"/>
            <a:ext cx="77374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 indent="-541338"/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 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социально-возрастным характеристикам </a:t>
            </a:r>
            <a:endParaRPr lang="ru-RU" sz="2800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1338" indent="-541338"/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возможных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</a:p>
          <a:p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структуре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и её объему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44500" indent="-444500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 реализации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800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indent="-444500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  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освоения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педагогических работников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14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746323"/>
            <a:ext cx="7342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6.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Участие ребёнка в психологической диагностике допускается: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2295201"/>
            <a:ext cx="72008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indent="-808038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 только с согласия его родителей (законных представителей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038" indent="-808038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согласия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просьбе воспитателя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8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836712"/>
            <a:ext cx="816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lvl="0" indent="-269875"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60647"/>
            <a:ext cx="6980312" cy="13080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7.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Доступность развивающей предметно-пространственной среды предполагает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lvl="0" algn="ctr"/>
            <a:endParaRPr lang="ru-RU" sz="2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209120"/>
            <a:ext cx="777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   наличие различных пространств в группе</a:t>
            </a:r>
          </a:p>
          <a:p>
            <a:pPr marL="541338" indent="-541338">
              <a:spcAft>
                <a:spcPts val="0"/>
              </a:spcAft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доступность для воспитанников, в том числе детей с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ОВЗ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детей-инвалидов, всех помещений, где осуществляется образовательная деятельность;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i="1" spc="-5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свободный доступ детей, в том числе детей с </a:t>
            </a:r>
            <a:r>
              <a:rPr lang="ru-RU" sz="2800" b="1" i="1" spc="-5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ОВЗ </a:t>
            </a:r>
            <a:r>
              <a:rPr lang="ru-RU" sz="2800" b="1" i="1" spc="-1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2800" b="1" i="1" spc="-1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играм, игрушкам, материалам, пособиям, обеспечивающим все основные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виды детской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активности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444500" indent="-444500">
              <a:spcAft>
                <a:spcPts val="0"/>
              </a:spcAft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 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разнообразного использования различных составляющих предметной среды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5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565229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Успехов в работе!!!</a:t>
            </a:r>
            <a:endParaRPr lang="ru-RU" sz="48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400" y="1700808"/>
            <a:ext cx="4550848" cy="459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281</Words>
  <Application>Microsoft Office PowerPoint</Application>
  <PresentationFormat>Экран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BlagoevoDS</cp:lastModifiedBy>
  <cp:revision>79</cp:revision>
  <dcterms:created xsi:type="dcterms:W3CDTF">2014-02-25T05:42:36Z</dcterms:created>
  <dcterms:modified xsi:type="dcterms:W3CDTF">2015-11-19T06:44:38Z</dcterms:modified>
</cp:coreProperties>
</file>