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AD7D2D6-295A-42CF-8C51-A2F103E8E7EC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81A0FBD-5315-489D-BBA4-A012C63DF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2D6-295A-42CF-8C51-A2F103E8E7EC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FBD-5315-489D-BBA4-A012C63DF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2D6-295A-42CF-8C51-A2F103E8E7EC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FBD-5315-489D-BBA4-A012C63DF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2D6-295A-42CF-8C51-A2F103E8E7EC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FBD-5315-489D-BBA4-A012C63DF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2D6-295A-42CF-8C51-A2F103E8E7EC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FBD-5315-489D-BBA4-A012C63DF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2D6-295A-42CF-8C51-A2F103E8E7EC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FBD-5315-489D-BBA4-A012C63DF5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2D6-295A-42CF-8C51-A2F103E8E7EC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FBD-5315-489D-BBA4-A012C63DF5F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2D6-295A-42CF-8C51-A2F103E8E7EC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FBD-5315-489D-BBA4-A012C63DF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2D6-295A-42CF-8C51-A2F103E8E7EC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0FBD-5315-489D-BBA4-A012C63DF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AD7D2D6-295A-42CF-8C51-A2F103E8E7EC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81A0FBD-5315-489D-BBA4-A012C63DF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AD7D2D6-295A-42CF-8C51-A2F103E8E7EC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81A0FBD-5315-489D-BBA4-A012C63DF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AD7D2D6-295A-42CF-8C51-A2F103E8E7EC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81A0FBD-5315-489D-BBA4-A012C63DF5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484784"/>
            <a:ext cx="5797127" cy="410445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Консультация для педагогов на тему «Будем здоровы!»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sz="3100" b="1" i="1" dirty="0" smtClean="0">
                <a:solidFill>
                  <a:srgbClr val="FF0000"/>
                </a:solidFill>
              </a:rPr>
              <a:t>Подготовила:</a:t>
            </a:r>
            <a:br>
              <a:rPr lang="ru-RU" sz="3100" b="1" i="1" dirty="0" smtClean="0">
                <a:solidFill>
                  <a:srgbClr val="FF0000"/>
                </a:solidFill>
              </a:rPr>
            </a:br>
            <a:r>
              <a:rPr lang="ru-RU" sz="3100" b="1" i="1" dirty="0" err="1" smtClean="0">
                <a:solidFill>
                  <a:srgbClr val="FF0000"/>
                </a:solidFill>
              </a:rPr>
              <a:t>Мандыч</a:t>
            </a:r>
            <a:r>
              <a:rPr lang="ru-RU" sz="3100" b="1" i="1" dirty="0" smtClean="0">
                <a:solidFill>
                  <a:srgbClr val="FF0000"/>
                </a:solidFill>
              </a:rPr>
              <a:t> И.В.</a:t>
            </a:r>
            <a:endParaRPr lang="ru-RU" sz="31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38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80728"/>
            <a:ext cx="6637352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sz="2800" dirty="0"/>
              <a:t>На одном из семинаров один активист антитабачного движения требовал запрета курения для врачей и учителей, вплоть до лишения их права заниматься профессиональной деятельностью, если они курят. По большому счету, этот достойный мужчина был прав. Неправдиво звучат слова врача о том, что табак вызывает те или иные заболевания, если сам врач курит. Курящий педагог или психолог, сколько они ни говорили бы о здоровом образе жизни, будут восприниматься детьми как лжецы.</a:t>
            </a:r>
          </a:p>
        </p:txBody>
      </p:sp>
    </p:spTree>
    <p:extLst>
      <p:ext uri="{BB962C8B-B14F-4D97-AF65-F5344CB8AC3E}">
        <p14:creationId xmlns:p14="http://schemas.microsoft.com/office/powerpoint/2010/main" val="3919394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764704"/>
            <a:ext cx="6637352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/>
              <a:t>Попытки курящих педагогов заниматься профилактикой обычно безуспешны, так как обсуждая тему курения с подростками, они подсознательно оправдывают курение.</a:t>
            </a:r>
          </a:p>
          <a:p>
            <a:pPr marL="0" indent="0">
              <a:buNone/>
            </a:pPr>
            <a:r>
              <a:rPr lang="ru-RU" sz="2800" dirty="0" smtClean="0"/>
              <a:t>Профилактические </a:t>
            </a:r>
            <a:r>
              <a:rPr lang="ru-RU" sz="2800" dirty="0"/>
              <a:t>увещевания со стороны курящего могут иметь эффект только в разрезе ужасов из личной жизни: «Я курю 20 лет, и уже стал импотентом» или «Всего 10 лет курения, а у меня уже выпали все зубы, дочери поставили диагноз бронхиальной астмы».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642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08720"/>
            <a:ext cx="663735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Исходя </a:t>
            </a:r>
            <a:r>
              <a:rPr lang="ru-RU" dirty="0"/>
              <a:t>из права детей на чистую и здоровую атмосферу, ясно, что в медицинских и учебных заведениях должны действовать максимальные ограничения на курение, т.е. курить запрещается во всем здании, а также перед входом в здание. Свободными от табака должны быть все территории, где работают сотрудники, средства передвижения, принадлежащие учреждению. Ограничения распространяются на всех, независимо от статуса, субординации или времени пребывания в учреждении.</a:t>
            </a:r>
          </a:p>
        </p:txBody>
      </p:sp>
    </p:spTree>
    <p:extLst>
      <p:ext uri="{BB962C8B-B14F-4D97-AF65-F5344CB8AC3E}">
        <p14:creationId xmlns:p14="http://schemas.microsoft.com/office/powerpoint/2010/main" val="3616743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08720"/>
            <a:ext cx="6853376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Сигаретный дым отравляет детей, и все равно, кто зажег эту сигарету — родитель, пришедший забирать ребенка из детского сада, воспитатель или директор в своем кабинете. Без ощутимых и равных для всех нарушителей санкций запрет работать не будет. Пусть комитет активистов из числа родителей и воспитателей имеет возможность налагать штрафы за нарушение права ребенка на свежий воздух. Дополнительные финансы будут полезны для печати агитационных антитабачных материалов.</a:t>
            </a:r>
          </a:p>
        </p:txBody>
      </p:sp>
    </p:spTree>
    <p:extLst>
      <p:ext uri="{BB962C8B-B14F-4D97-AF65-F5344CB8AC3E}">
        <p14:creationId xmlns:p14="http://schemas.microsoft.com/office/powerpoint/2010/main" val="624450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836712"/>
            <a:ext cx="6565344" cy="4886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Каждый вошедший на территорию (а не в здание детского сада) должен быть предупрежден о введенном здесь полном запрете на курение. На отдельной информационной доске хорошо разместить материалы о том, какие права ребенка нарушаются в случае принудительного курения, какие заболевания вызваны курением, какие санкции, кем могут быть наложены за нарушение запрета, куда будут потрачены деньги со штрафа.</a:t>
            </a:r>
          </a:p>
        </p:txBody>
      </p:sp>
    </p:spTree>
    <p:extLst>
      <p:ext uri="{BB962C8B-B14F-4D97-AF65-F5344CB8AC3E}">
        <p14:creationId xmlns:p14="http://schemas.microsoft.com/office/powerpoint/2010/main" val="3618085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80728"/>
            <a:ext cx="6565344" cy="4742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Конечно, для введения такого работающего регулирования важно провести дискуссии, как в среде родителей, так и на собрании </a:t>
            </a:r>
            <a:r>
              <a:rPr lang="ru-RU" dirty="0" err="1"/>
              <a:t>педколлектива</a:t>
            </a:r>
            <a:r>
              <a:rPr lang="ru-RU" dirty="0"/>
              <a:t>. И пусть темой собрания будет не высокая миссия педагога, а разумный прагматизм: если при детях не курят, они значительно меньше болеют, лучше усваивают учебный материал, у них меньше риск стать курильщиками. </a:t>
            </a:r>
          </a:p>
        </p:txBody>
      </p:sp>
    </p:spTree>
    <p:extLst>
      <p:ext uri="{BB962C8B-B14F-4D97-AF65-F5344CB8AC3E}">
        <p14:creationId xmlns:p14="http://schemas.microsoft.com/office/powerpoint/2010/main" val="2289916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08720"/>
            <a:ext cx="6637352" cy="4814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Именно у себя дома дети защищены меньше всего. Там они проводят большую часть времени суток, там с их мнением редко считаются, там они с трудом могут повлиять на устоявшиеся правила и взаимоотношения. Именно в собственном доме около половины детей дышат табачным дымом.</a:t>
            </a:r>
          </a:p>
        </p:txBody>
      </p:sp>
    </p:spTree>
    <p:extLst>
      <p:ext uri="{BB962C8B-B14F-4D97-AF65-F5344CB8AC3E}">
        <p14:creationId xmlns:p14="http://schemas.microsoft.com/office/powerpoint/2010/main" val="2754917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836712"/>
            <a:ext cx="7128792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 Родительское собрание — хорошая возможность улучшить ситуацию. На такой разговор, конечно, нелегко будет настроиться уставшим после рабочего дня мамам и папам. Но ведь педагог, обращаясь к родителям, не воспитывать их собирается, а предлагает вместе решить проблему заболеваемости в группе. Например, он может сказать: «За последний месяц респираторными заболеваниями переболело больше половины группы. Вы, наверное, знаете, что 40% всех заболеваний бронхов, уха-горла-носа, случаев обострения астмы, кариеса у детей вызывается вынужденным вдыханием табачного дыма. Очень важно изменить существующую ситуацию, особенно сейчас, когда детские организмы ослаблены и экологической обстановкой, и авитаминозом.</a:t>
            </a:r>
          </a:p>
        </p:txBody>
      </p:sp>
    </p:spTree>
    <p:extLst>
      <p:ext uri="{BB962C8B-B14F-4D97-AF65-F5344CB8AC3E}">
        <p14:creationId xmlns:p14="http://schemas.microsoft.com/office/powerpoint/2010/main" val="720463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6912768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Даже размышления мамы о том, как освободить кухню от курения отца — огромный шаг в сторону Дома, Свободного от Табачного Дыма. В таком разговоре не ставится цель поголовного прекращения курения. Наша главная задача — дать понять родителям, что здоровье и права ребенка страдают, если родители курят возле него.</a:t>
            </a:r>
          </a:p>
        </p:txBody>
      </p:sp>
    </p:spTree>
    <p:extLst>
      <p:ext uri="{BB962C8B-B14F-4D97-AF65-F5344CB8AC3E}">
        <p14:creationId xmlns:p14="http://schemas.microsoft.com/office/powerpoint/2010/main" val="1278575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+mj-lt"/>
              </a:rPr>
              <a:t>Спасибо за внимание!</a:t>
            </a:r>
            <a:endParaRPr lang="ru-RU" sz="6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958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08720"/>
            <a:ext cx="6196405" cy="4814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Здоровье человека зависит на 20% от наследственных факторов, на 20 – от </a:t>
            </a:r>
            <a:r>
              <a:rPr lang="ru-RU" sz="2800" dirty="0" err="1"/>
              <a:t>внешнесредовых</a:t>
            </a:r>
            <a:r>
              <a:rPr lang="ru-RU" sz="2800" dirty="0"/>
              <a:t> условий, экологии, на 10 – от деятельности системы здравоохранения и на 50% - от самого человека, от того образа жизни, который он ведет.</a:t>
            </a:r>
          </a:p>
        </p:txBody>
      </p:sp>
    </p:spTree>
    <p:extLst>
      <p:ext uri="{BB962C8B-B14F-4D97-AF65-F5344CB8AC3E}">
        <p14:creationId xmlns:p14="http://schemas.microsoft.com/office/powerpoint/2010/main" val="101703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80728"/>
            <a:ext cx="6196405" cy="47423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Образ  жизни – биосоциальная категория, интегрирующая представления об определенном типе жизнедеятельности человека и характеризующаяся его трудовой деятельностью, бытом, формой удовлетворения материальных и духовных потребностей, правилам индивидуального и общественного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3685878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80728"/>
            <a:ext cx="6196405" cy="4742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Установка на здоровый  образ жизни у человека не появляется сама собой, а формируется в результате определенного педагогического воздействия, состоит в «обучении здоровью с самого раннего возраста».</a:t>
            </a:r>
          </a:p>
        </p:txBody>
      </p:sp>
    </p:spTree>
    <p:extLst>
      <p:ext uri="{BB962C8B-B14F-4D97-AF65-F5344CB8AC3E}">
        <p14:creationId xmlns:p14="http://schemas.microsoft.com/office/powerpoint/2010/main" val="92561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764704"/>
            <a:ext cx="6196405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Традиционные составляющие здоровый образ жизни дошкольников – личная гигиена, рациональное питание, закаливание, оптимальный двигательный режим.</a:t>
            </a:r>
          </a:p>
          <a:p>
            <a:pPr marL="0" indent="0">
              <a:buNone/>
            </a:pPr>
            <a:r>
              <a:rPr lang="ru-RU" sz="2800" dirty="0"/>
              <a:t>Как педагоги могут защищать право ребенка на свежий воздух</a:t>
            </a:r>
          </a:p>
          <a:p>
            <a:pPr marL="0" indent="0">
              <a:buNone/>
            </a:pPr>
            <a:r>
              <a:rPr lang="ru-RU" sz="2800" dirty="0"/>
              <a:t>То, что дети вдыхают воздух, загрязненный табачным дымом, повышает риск смерти и ряда заболеваний, например, астмы.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200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92696"/>
            <a:ext cx="6912768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 Комплексными законодательными мерами можно добиться очень больших результатов в защите детей от табачного дыма. Однако одного директивного пути сверху недостаточно. Приказами по министерствам запрещено курить в учебных, спортивных, медицинских учреждениях. Однако наш ежедневный опыт нам говорит, что такие запреты не соблюдаются, а дети все так же подвергаются действию смертоносного дыма.</a:t>
            </a:r>
          </a:p>
        </p:txBody>
      </p:sp>
    </p:spTree>
    <p:extLst>
      <p:ext uri="{BB962C8B-B14F-4D97-AF65-F5344CB8AC3E}">
        <p14:creationId xmlns:p14="http://schemas.microsoft.com/office/powerpoint/2010/main" val="778673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08720"/>
            <a:ext cx="6196405" cy="3603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 Как мы уже говорили, окружающие взрослые оказывают нездоровое влияние на ребенка в двух аспектах: принуждают к вдыханию табачного дыма, а также своим примером стимулируют начало курения. Кто эти взрослые? Родители, учителя, соседи, врачи.</a:t>
            </a:r>
          </a:p>
        </p:txBody>
      </p:sp>
    </p:spTree>
    <p:extLst>
      <p:ext uri="{BB962C8B-B14F-4D97-AF65-F5344CB8AC3E}">
        <p14:creationId xmlns:p14="http://schemas.microsoft.com/office/powerpoint/2010/main" val="4134918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92696"/>
            <a:ext cx="7488832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Так получается, что о вреде курения знают и говорят практически все взрослые, большинство из курящих предпринимают меры по ограничению детей от дыма. Но часто такие меры </a:t>
            </a:r>
            <a:r>
              <a:rPr lang="ru-RU" sz="2800" dirty="0" err="1"/>
              <a:t>половинчаты</a:t>
            </a:r>
            <a:r>
              <a:rPr lang="ru-RU" sz="2800" dirty="0"/>
              <a:t>, неэффективны, нередко они касаются только совсем маленьких детей и не затрагивают подростков. К сожалению, курящие взрослые больше оправдываются, рационализируют, защищают свою зависимость, чем по-настоящему осуществляют защиту прав детей на свободный и здоровый воздух.</a:t>
            </a:r>
          </a:p>
        </p:txBody>
      </p:sp>
    </p:spTree>
    <p:extLst>
      <p:ext uri="{BB962C8B-B14F-4D97-AF65-F5344CB8AC3E}">
        <p14:creationId xmlns:p14="http://schemas.microsoft.com/office/powerpoint/2010/main" val="887804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764704"/>
            <a:ext cx="7488832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Необходимость соблюдать базовое право человека не может быть поводом для чьей-то обиды. Это право нельзя игнорировать в угоду чьему-то сиюминутному комфорту, дружеским отношениям, любезности. Многим бывает неудобно попросить не курить. Когда курильщик просит разрешения закурить, находясь в нашей компании, только некоторые люди преодолевают неловкость и отказывают. Хоть курильщики очень редко беспокоятся о нашем разрешении, мы вежливо позволяем себя убивать. «Да, пожалуйста! Будьте добры, не беспокойтесь, если я буду покашливать. Ради Вашего удовольствия я вообще могу не дышать, пока Вы курите». Права нужно отстаивать. Они выше вежливости и ситуации, выше взаимоотношений. Это базовое уважение. Если при мне курят, я считаю это неуважением. Если курят при моем ребенке, я расцениваю это как оскорбление и угрозу.</a:t>
            </a:r>
          </a:p>
        </p:txBody>
      </p:sp>
    </p:spTree>
    <p:extLst>
      <p:ext uri="{BB962C8B-B14F-4D97-AF65-F5344CB8AC3E}">
        <p14:creationId xmlns:p14="http://schemas.microsoft.com/office/powerpoint/2010/main" val="3059734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36</TotalTime>
  <Words>763</Words>
  <Application>Microsoft Office PowerPoint</Application>
  <PresentationFormat>Экран (4:3)</PresentationFormat>
  <Paragraphs>22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Кнопка</vt:lpstr>
      <vt:lpstr>Консультация для педагогов на тему «Будем здоровы!»  Подготовила: Мандыч И.В.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педагогов на тему «Будем здоровы!»  Подготовила: Мандыч И.В.</dc:title>
  <dc:creator>Ирина</dc:creator>
  <cp:lastModifiedBy>Ирина</cp:lastModifiedBy>
  <cp:revision>4</cp:revision>
  <dcterms:created xsi:type="dcterms:W3CDTF">2013-09-29T13:15:23Z</dcterms:created>
  <dcterms:modified xsi:type="dcterms:W3CDTF">2013-09-29T13:52:18Z</dcterms:modified>
</cp:coreProperties>
</file>