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1" r:id="rId4"/>
    <p:sldId id="275" r:id="rId5"/>
    <p:sldId id="260" r:id="rId6"/>
    <p:sldId id="276" r:id="rId7"/>
    <p:sldId id="264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86409" autoAdjust="0"/>
  </p:normalViewPr>
  <p:slideViewPr>
    <p:cSldViewPr>
      <p:cViewPr>
        <p:scale>
          <a:sx n="69" d="100"/>
          <a:sy n="69" d="100"/>
        </p:scale>
        <p:origin x="-390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AAB2-8484-441F-BF16-845A88D0300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7429-0407-4EBC-BA41-7614E69A8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2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Деятельность любительского клуба «Юные экологи»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ru-RU" sz="3000" i="1" dirty="0" smtClean="0"/>
              <a:t>Цели:</a:t>
            </a:r>
          </a:p>
          <a:p>
            <a:r>
              <a:rPr lang="ru-RU" sz="3000" i="1" dirty="0" smtClean="0"/>
              <a:t>1.Пропагандировать экологическую культуру;</a:t>
            </a:r>
          </a:p>
          <a:p>
            <a:r>
              <a:rPr lang="ru-RU" sz="3000" i="1" dirty="0" smtClean="0"/>
              <a:t>2. Научить детей беречь родную Землю, преобразовывать ее, уважать законы природы;</a:t>
            </a:r>
          </a:p>
          <a:p>
            <a:r>
              <a:rPr lang="ru-RU" sz="3000" i="1" dirty="0" smtClean="0"/>
              <a:t>3. Воспитывать у детей чувства осознания своего единства с окружающим миром, экологическую культуру;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 Выставка по экологической культуре и охране  окружающей среды</a:t>
            </a:r>
            <a:br>
              <a:rPr lang="ru-RU" sz="3600" i="1" dirty="0" smtClean="0"/>
            </a:br>
            <a:r>
              <a:rPr lang="ru-RU" sz="3600" i="1" dirty="0" smtClean="0"/>
              <a:t>«Это наш дом» январь 2015</a:t>
            </a:r>
            <a:endParaRPr lang="ru-RU" sz="3600" i="1" dirty="0"/>
          </a:p>
        </p:txBody>
      </p:sp>
      <p:pic>
        <p:nvPicPr>
          <p:cNvPr id="5" name="Содержимое 4" descr="IMG_729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214554"/>
            <a:ext cx="4038600" cy="22667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IMG_729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3004437"/>
            <a:ext cx="4038600" cy="22667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latin typeface="+mn-lt"/>
              </a:rPr>
              <a:t/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/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/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/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Экологическая сказка в стихах 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«Береги природу Родины своей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3100" i="1" dirty="0" smtClean="0">
                <a:latin typeface="+mn-lt"/>
              </a:rPr>
              <a:t>Февраль 2015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Изображение 30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lum bright="-10000"/>
          </a:blip>
          <a:stretch>
            <a:fillRect/>
          </a:stretch>
        </p:blipFill>
        <p:spPr>
          <a:xfrm>
            <a:off x="642910" y="2928934"/>
            <a:ext cx="4040188" cy="2267655"/>
          </a:xfrm>
          <a:prstGeom prst="snip2DiagRect">
            <a:avLst/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Содержимое 7" descr="Изображение 31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02225" y="1857364"/>
            <a:ext cx="4041775" cy="2268545"/>
          </a:xfrm>
          <a:prstGeom prst="flowChartAlternateProcess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Эко – игра «Я слушаю природу»</a:t>
            </a:r>
            <a:br>
              <a:rPr lang="ru-RU" sz="4000" b="1" dirty="0" smtClean="0"/>
            </a:br>
            <a:r>
              <a:rPr lang="ru-RU" sz="4000" b="1" dirty="0" smtClean="0"/>
              <a:t>Апрель 2015</a:t>
            </a:r>
            <a:endParaRPr lang="ru-RU" sz="4000" dirty="0"/>
          </a:p>
        </p:txBody>
      </p:sp>
      <p:pic>
        <p:nvPicPr>
          <p:cNvPr id="5" name="Содержимое 4" descr="IMG_420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315087">
            <a:off x="546896" y="2864532"/>
            <a:ext cx="4332327" cy="2578997"/>
          </a:xfrm>
          <a:prstGeom prst="hear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G_420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967942">
            <a:off x="4794211" y="1723167"/>
            <a:ext cx="4163381" cy="2706442"/>
          </a:xfrm>
          <a:prstGeom prst="hear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Мы хотим  дать вам  совет:</a:t>
            </a:r>
            <a:br>
              <a:rPr lang="ru-RU" sz="2200" b="1" i="1" dirty="0" smtClean="0"/>
            </a:br>
            <a:r>
              <a:rPr lang="ru-RU" sz="2200" b="1" i="1" dirty="0" smtClean="0"/>
              <a:t>  Что бы быть здоровым</a:t>
            </a:r>
            <a:br>
              <a:rPr lang="ru-RU" sz="2200" b="1" i="1" dirty="0" smtClean="0"/>
            </a:br>
            <a:r>
              <a:rPr lang="ru-RU" sz="2200" b="1" i="1" dirty="0" smtClean="0"/>
              <a:t>    Надо быть весёлым!</a:t>
            </a:r>
            <a:br>
              <a:rPr lang="ru-RU" sz="2200" b="1" i="1" dirty="0" smtClean="0"/>
            </a:br>
            <a:r>
              <a:rPr lang="ru-RU" sz="2200" b="1" i="1" dirty="0" smtClean="0"/>
              <a:t>      Бегайте, скачите,</a:t>
            </a:r>
            <a:br>
              <a:rPr lang="ru-RU" sz="2200" b="1" i="1" dirty="0" smtClean="0"/>
            </a:br>
            <a:r>
              <a:rPr lang="ru-RU" sz="2200" b="1" i="1" dirty="0" smtClean="0"/>
              <a:t>     Прыгайте, пляшите</a:t>
            </a:r>
            <a:r>
              <a:rPr lang="ru-RU" sz="1600" dirty="0" smtClean="0"/>
              <a:t>!</a:t>
            </a:r>
            <a:br>
              <a:rPr lang="ru-RU" sz="1600" dirty="0" smtClean="0"/>
            </a:br>
            <a:r>
              <a:rPr lang="ru-RU" sz="2200" b="1" i="1" dirty="0" smtClean="0"/>
              <a:t>«Лесной десант»  май 2015</a:t>
            </a:r>
            <a:endParaRPr lang="ru-RU" sz="2200" b="1" i="1" dirty="0"/>
          </a:p>
        </p:txBody>
      </p:sp>
      <p:pic>
        <p:nvPicPr>
          <p:cNvPr id="5" name="Содержимое 4" descr="IMG_55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3214686"/>
            <a:ext cx="4038600" cy="3338333"/>
          </a:xfrm>
          <a:prstGeom prst="teardrop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Содержимое 5" descr="IMG_555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2500306"/>
            <a:ext cx="4038600" cy="3052581"/>
          </a:xfrm>
          <a:prstGeom prst="teardrop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Всемирный день окружающей среды,  конкурсная программа «Вот оно, какое наше лето!», июнь 2015</a:t>
            </a:r>
            <a:endParaRPr lang="ru-RU" sz="2800" b="1" i="1" dirty="0"/>
          </a:p>
        </p:txBody>
      </p:sp>
      <p:pic>
        <p:nvPicPr>
          <p:cNvPr id="5" name="Содержимое 4" descr="Изображение 11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372862">
            <a:off x="598125" y="2406868"/>
            <a:ext cx="4038600" cy="3020514"/>
          </a:xfrm>
          <a:prstGeom prst="cloudCallou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IMG_653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1316080">
            <a:off x="4648200" y="2786058"/>
            <a:ext cx="4038600" cy="2786082"/>
          </a:xfrm>
          <a:prstGeom prst="cloud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2857520" cy="1214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Конкурс : «Природа и Я»</a:t>
            </a:r>
            <a:br>
              <a:rPr lang="ru-RU" sz="2800" dirty="0" smtClean="0"/>
            </a:br>
            <a:r>
              <a:rPr lang="ru-RU" sz="2800" dirty="0" smtClean="0"/>
              <a:t>Июль 2015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57365"/>
            <a:ext cx="2209800" cy="335758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Желтым солнце нарисую. </a:t>
            </a:r>
            <a:br>
              <a:rPr lang="ru-RU" sz="1600" dirty="0" smtClean="0"/>
            </a:br>
            <a:r>
              <a:rPr lang="ru-RU" sz="1600" dirty="0" smtClean="0"/>
              <a:t>Я люблю весну такую, </a:t>
            </a:r>
            <a:br>
              <a:rPr lang="ru-RU" sz="1600" dirty="0" smtClean="0"/>
            </a:br>
            <a:r>
              <a:rPr lang="ru-RU" sz="1600" dirty="0" smtClean="0"/>
              <a:t>Снег растает без следа </a:t>
            </a:r>
            <a:br>
              <a:rPr lang="ru-RU" sz="1600" dirty="0" smtClean="0"/>
            </a:br>
            <a:r>
              <a:rPr lang="ru-RU" sz="1600" dirty="0" smtClean="0"/>
              <a:t>И появится листва.</a:t>
            </a:r>
          </a:p>
          <a:p>
            <a:pPr algn="ctr"/>
            <a:r>
              <a:rPr lang="ru-RU" sz="1600" dirty="0" smtClean="0"/>
              <a:t>Цвет зеленый - это лето, </a:t>
            </a:r>
            <a:br>
              <a:rPr lang="ru-RU" sz="1600" dirty="0" smtClean="0"/>
            </a:br>
            <a:r>
              <a:rPr lang="ru-RU" sz="1600" dirty="0" smtClean="0"/>
              <a:t>Стало жарко вдруг при этом. </a:t>
            </a:r>
            <a:br>
              <a:rPr lang="ru-RU" sz="1600" dirty="0" smtClean="0"/>
            </a:br>
            <a:r>
              <a:rPr lang="ru-RU" sz="1600" dirty="0" smtClean="0"/>
              <a:t>Цвет надежды, цвет удачи, </a:t>
            </a:r>
            <a:br>
              <a:rPr lang="ru-RU" sz="1600" dirty="0" smtClean="0"/>
            </a:br>
            <a:r>
              <a:rPr lang="ru-RU" sz="1600" dirty="0" smtClean="0"/>
              <a:t>Разве может быть иначе?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IMG_741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Как красив окружающий нас мир! Он красив во всех своих проявлениях. Прекрасен первый </a:t>
            </a:r>
            <a:r>
              <a:rPr lang="ru-RU" sz="1600" i="1" dirty="0" err="1" smtClean="0">
                <a:solidFill>
                  <a:srgbClr val="FF0000"/>
                </a:solidFill>
              </a:rPr>
              <a:t>голубой</a:t>
            </a:r>
            <a:r>
              <a:rPr lang="ru-RU" sz="1600" i="1" dirty="0" smtClean="0">
                <a:solidFill>
                  <a:srgbClr val="FF0000"/>
                </a:solidFill>
              </a:rPr>
              <a:t> подснежник, расцветающий на проталинке. Красивы семь цветов радуги, появляющихся на небе после грозы в июне. Великолепен ковер из разноцветных листьев, покрывающий осенние дорожки парка. А как красив на солнце серебристый, пушистый снег! Все, что происходит вокруг нас в природе прекрасно. Надо только уметь видеть и беречь эту красоту! 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 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737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19307093">
            <a:off x="437192" y="3097663"/>
            <a:ext cx="4038600" cy="2812539"/>
          </a:xfrm>
        </p:spPr>
      </p:pic>
      <p:pic>
        <p:nvPicPr>
          <p:cNvPr id="6" name="Содержимое 5" descr="IMG_737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2498795">
            <a:off x="4734793" y="2578446"/>
            <a:ext cx="4038600" cy="2651391"/>
          </a:xfrm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171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Деятельность любительского клуба «Юные экологи»</vt:lpstr>
      <vt:lpstr> Выставка по экологической культуре и охране  окружающей среды «Это наш дом» январь 2015</vt:lpstr>
      <vt:lpstr>    Экологическая сказка в стихах  «Береги природу Родины своей» Февраль 2015 </vt:lpstr>
      <vt:lpstr>Эко – игра «Я слушаю природу» Апрель 2015</vt:lpstr>
      <vt:lpstr> Мы хотим  дать вам  совет:   Что бы быть здоровым     Надо быть весёлым!       Бегайте, скачите,      Прыгайте, пляшите! «Лесной десант»  май 2015</vt:lpstr>
      <vt:lpstr>Всемирный день окружающей среды,  конкурсная программа «Вот оно, какое наше лето!», июнь 2015</vt:lpstr>
      <vt:lpstr>Конкурс : «Природа и Я» Июль 2015</vt:lpstr>
      <vt:lpstr>Как красив окружающий нас мир! Он красив во всех своих проявлениях. Прекрасен первый голубой подснежник, расцветающий на проталинке. Красивы семь цветов радуги, появляющихся на небе после грозы в июне. Великолепен ковер из разноцветных листьев, покрывающий осенние дорожки парка. А как красив на солнце серебристый, пушистый снег! Все, что происходит вокруг нас в природе прекрасно. Надо только уметь видеть и беречь эту красоту!  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Петровская СОШ</dc:creator>
  <cp:lastModifiedBy>Петровская СОШ</cp:lastModifiedBy>
  <cp:revision>59</cp:revision>
  <dcterms:modified xsi:type="dcterms:W3CDTF">2015-11-19T07:10:55Z</dcterms:modified>
</cp:coreProperties>
</file>