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73" r:id="rId9"/>
    <p:sldId id="262" r:id="rId10"/>
    <p:sldId id="263" r:id="rId11"/>
    <p:sldId id="274" r:id="rId12"/>
    <p:sldId id="270" r:id="rId13"/>
    <p:sldId id="264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378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Презентация «</a:t>
            </a:r>
            <a:r>
              <a:rPr lang="ru-RU" dirty="0" err="1" smtClean="0">
                <a:solidFill>
                  <a:schemeClr val="tx2"/>
                </a:solidFill>
              </a:rPr>
              <a:t>Сельско-Хозяйственные</a:t>
            </a:r>
            <a:r>
              <a:rPr lang="ru-RU" dirty="0" smtClean="0">
                <a:solidFill>
                  <a:schemeClr val="tx2"/>
                </a:solidFill>
              </a:rPr>
              <a:t> профессии»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Для детей средней группы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Подготовила воспитатель средней группы </a:t>
            </a:r>
            <a:r>
              <a:rPr lang="ru-RU" dirty="0" err="1" smtClean="0">
                <a:solidFill>
                  <a:schemeClr val="tx2"/>
                </a:solidFill>
              </a:rPr>
              <a:t>исаенко</a:t>
            </a:r>
            <a:r>
              <a:rPr lang="ru-RU" dirty="0" smtClean="0">
                <a:solidFill>
                  <a:schemeClr val="tx2"/>
                </a:solidFill>
              </a:rPr>
              <a:t> Е. Ю.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За лошадьми ухаживает конюх.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jokey_tomsk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785794"/>
            <a:ext cx="8830923" cy="588728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Человек, который пасет коров и лошадей  называется пастух.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13370913716000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785794"/>
            <a:ext cx="8665898" cy="57717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Содержимое 3" descr="at_01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42" y="1714488"/>
            <a:ext cx="6500858" cy="4794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4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Свиньи живут в свинарнике.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16" name="Содержимое 15" descr="свин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913988"/>
            <a:ext cx="8572560" cy="5710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Содержимое 3" descr="tehnolog_20120418_16307064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07112"/>
            <a:ext cx="8715436" cy="6536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2857488" y="500042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Ухаживает за ними свинарка</a:t>
            </a:r>
            <a:endParaRPr lang="ru-RU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Птиц выращивают на птицефабрике. Женщин, которые ухаживают за птицами, называют птичницами.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1312974259_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989758"/>
            <a:ext cx="8715436" cy="56793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Содержимое 3" descr="13844115648515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1633"/>
            <a:ext cx="8715436" cy="64547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_7e12c_c5b06c74_or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16"/>
            <a:ext cx="8229600" cy="92869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Для того, чтобы обрабатывать землю, нужен трактор. Человек, который  управляет трактором – тракторист.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Чтобы убрать хлеб люди придумали комбайн, человек, который управляет комбайном – КОМБАЙНЕР. 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ferm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948124"/>
            <a:ext cx="8501122" cy="57209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Агроном – человек, который руководит </a:t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 процессом посадки семян и уборки урожая.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29d2a75eb875f963878b46b48857928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945808"/>
            <a:ext cx="8715436" cy="5723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Лечит животных зоотехник, ветеринар. 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зоотехни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572560" cy="64008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6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На селе, в деревне выращивают различных животных: </a:t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лошадей, коров, овец, коз, свиней.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te-url-fa42c00cc877cc734b4b5937575c6e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000108"/>
            <a:ext cx="8225277" cy="54546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А также домашних птиц: кур, индюков, гусей, уток.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242041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928670"/>
            <a:ext cx="8588090" cy="56436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Коров выращивают в коровниках.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314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715436" cy="64294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Содержимое 3" descr="13709987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28992" y="3071810"/>
            <a:ext cx="4474877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Чтобы коровы давали много молока, их нужно вкусно кормить, поить, а также ухаживать за ними.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6" name="Содержимое 5" descr="lehm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000108"/>
            <a:ext cx="8743704" cy="57150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0001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Человек. Который ухаживает за коровами называется скотник.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2842538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785794"/>
            <a:ext cx="8680396" cy="58118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Доят коров доярки.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8" name="Содержимое 7" descr="78e8ef096a748410d6d3f1c5f787261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857232"/>
            <a:ext cx="8711548" cy="581184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Раньше коров доили вручную, теперь – с помощью доильного аппарата.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6" name="Содержимое 5" descr="1-R-Konkurs Doyarok149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857232"/>
            <a:ext cx="8751076" cy="5838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Лошади живут в конюшне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ncDsR7iGKQrpuI6PUFcCueD6YEbRiyvy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1" y="857232"/>
            <a:ext cx="8765773" cy="58197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Words>178</Words>
  <PresentationFormat>Экран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«Сельско-Хозяйственные профессии»</vt:lpstr>
      <vt:lpstr>На селе, в деревне выращивают различных животных:  лошадей, коров, овец, коз, свиней.</vt:lpstr>
      <vt:lpstr> А также домашних птиц: кур, индюков, гусей, уток.</vt:lpstr>
      <vt:lpstr>Коров выращивают в коровниках.</vt:lpstr>
      <vt:lpstr>Чтобы коровы давали много молока, их нужно вкусно кормить, поить, а также ухаживать за ними.</vt:lpstr>
      <vt:lpstr>Человек. Который ухаживает за коровами называется скотник.</vt:lpstr>
      <vt:lpstr>Доят коров доярки.</vt:lpstr>
      <vt:lpstr>Раньше коров доили вручную, теперь – с помощью доильного аппарата.</vt:lpstr>
      <vt:lpstr>Лошади живут в конюшне</vt:lpstr>
      <vt:lpstr>За лошадьми ухаживает конюх.</vt:lpstr>
      <vt:lpstr>Человек, который пасет коров и лошадей  называется пастух.</vt:lpstr>
      <vt:lpstr>Свиньи живут в свинарнике.</vt:lpstr>
      <vt:lpstr>Птиц выращивают на птицефабрике. Женщин, которые ухаживают за птицами, называют птичницами.</vt:lpstr>
      <vt:lpstr>Для того, чтобы обрабатывать землю, нужен трактор. Человек, который  управляет трактором – тракторист.</vt:lpstr>
      <vt:lpstr>Чтобы убрать хлеб люди придумали комбайн, человек, который управляет комбайном – КОМБАЙНЕР. </vt:lpstr>
      <vt:lpstr>Агроном – человек, который руководит   процессом посадки семян и уборки урожая.</vt:lpstr>
      <vt:lpstr>Лечит животных зоотехник, ветеринар.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«Сельско-Хозяйственные профессии»</dc:title>
  <dc:creator>User</dc:creator>
  <cp:lastModifiedBy>User</cp:lastModifiedBy>
  <cp:revision>26</cp:revision>
  <dcterms:created xsi:type="dcterms:W3CDTF">2015-11-08T12:43:40Z</dcterms:created>
  <dcterms:modified xsi:type="dcterms:W3CDTF">2015-11-18T22:56:26Z</dcterms:modified>
</cp:coreProperties>
</file>