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9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C06"/>
    <a:srgbClr val="FF832F"/>
    <a:srgbClr val="1CB507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5C8E-2AE3-424B-A815-164A9A934B6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CAEF-57E6-471C-BC69-28E7FAAF9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2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5C8E-2AE3-424B-A815-164A9A934B6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CAEF-57E6-471C-BC69-28E7FAAF9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9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5C8E-2AE3-424B-A815-164A9A934B6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CAEF-57E6-471C-BC69-28E7FAAF9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6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5C8E-2AE3-424B-A815-164A9A934B6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CAEF-57E6-471C-BC69-28E7FAAF9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5C8E-2AE3-424B-A815-164A9A934B6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CAEF-57E6-471C-BC69-28E7FAAF9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3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5C8E-2AE3-424B-A815-164A9A934B6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CAEF-57E6-471C-BC69-28E7FAAF9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0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5C8E-2AE3-424B-A815-164A9A934B6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CAEF-57E6-471C-BC69-28E7FAAF9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6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5C8E-2AE3-424B-A815-164A9A934B6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CAEF-57E6-471C-BC69-28E7FAAF9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9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5C8E-2AE3-424B-A815-164A9A934B6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CAEF-57E6-471C-BC69-28E7FAAF9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9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5C8E-2AE3-424B-A815-164A9A934B6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CAEF-57E6-471C-BC69-28E7FAAF9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5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5C8E-2AE3-424B-A815-164A9A934B6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CAEF-57E6-471C-BC69-28E7FAAF9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75C8E-2AE3-424B-A815-164A9A934B68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CAEF-57E6-471C-BC69-28E7FAAF9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4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0394" y="2549665"/>
            <a:ext cx="10135402" cy="217736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КАК У НАШЕГО КОТА…</a:t>
            </a:r>
            <a:endParaRPr lang="ru-RU" sz="5400" b="1" dirty="0">
              <a:ln w="66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9259" y="36383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5008" y="1128161"/>
            <a:ext cx="839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ПРОЕКТНАЯ ДЕЯТЕЛЬНОСТЬ НА ТЕМУ:</a:t>
            </a:r>
            <a:endParaRPr lang="ru-RU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4707" y="5370897"/>
            <a:ext cx="3405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Воспитатели: </a:t>
            </a:r>
            <a:r>
              <a:rPr lang="ru-RU" dirty="0" err="1" smtClean="0">
                <a:solidFill>
                  <a:srgbClr val="7030A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Кочетова</a:t>
            </a:r>
            <a:r>
              <a:rPr lang="ru-RU" dirty="0" smtClean="0">
                <a:solidFill>
                  <a:srgbClr val="7030A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С.М.</a:t>
            </a:r>
          </a:p>
          <a:p>
            <a:r>
              <a:rPr lang="ru-RU" dirty="0" smtClean="0">
                <a:solidFill>
                  <a:srgbClr val="7030A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            Киршина Н.П.</a:t>
            </a:r>
          </a:p>
          <a:p>
            <a:r>
              <a:rPr lang="ru-RU" dirty="0" smtClean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                </a:t>
            </a:r>
            <a:endParaRPr lang="ru-RU" dirty="0">
              <a:solidFill>
                <a:srgbClr val="00B05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70603" y="201345"/>
            <a:ext cx="2438405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114" y="1177952"/>
            <a:ext cx="67056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7981" y="6322934"/>
            <a:ext cx="438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«Как у нашего кота шубка очень хороша…»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27749" y="138840"/>
            <a:ext cx="5867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ПРОДУКТ ПРОЕКТА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32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656" y="649887"/>
            <a:ext cx="10637849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 smtClean="0">
              <a:solidFill>
                <a:srgbClr val="189C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189C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3600" dirty="0" smtClean="0">
              <a:solidFill>
                <a:srgbClr val="189C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189C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«Ребенок и кошка»;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189C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хочу кошечку!»;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189C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«Поделитесь опытом»-консультации от родителей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189C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-любителей кошек.</a:t>
            </a:r>
            <a:endParaRPr lang="ru-RU" sz="3600" dirty="0">
              <a:solidFill>
                <a:srgbClr val="189C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08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6577" y="398306"/>
            <a:ext cx="7472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РАБОТА С РОДИТЕЛЯМИ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49" y="1321636"/>
            <a:ext cx="5274344" cy="3955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" y="5564777"/>
            <a:ext cx="372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Кошечка </a:t>
            </a:r>
            <a:r>
              <a:rPr lang="ru-RU" dirty="0" err="1" smtClean="0"/>
              <a:t>Маська</a:t>
            </a:r>
            <a:r>
              <a:rPr lang="ru-RU" dirty="0" smtClean="0"/>
              <a:t>-любимица Таисии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921" y="1273237"/>
            <a:ext cx="3357155" cy="4476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7550" y="5934109"/>
            <a:ext cx="322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Любимый </a:t>
            </a:r>
            <a:r>
              <a:rPr lang="ru-RU" dirty="0" err="1" smtClean="0"/>
              <a:t>кэтти</a:t>
            </a:r>
            <a:r>
              <a:rPr lang="ru-RU" dirty="0" smtClean="0"/>
              <a:t> Барсик Амины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696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69" y="304800"/>
            <a:ext cx="4317274" cy="4317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7008" y="5368066"/>
            <a:ext cx="816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Лиза и </a:t>
            </a:r>
            <a:r>
              <a:rPr lang="ru-RU" sz="2800" dirty="0" err="1" smtClean="0">
                <a:solidFill>
                  <a:srgbClr val="002060"/>
                </a:solidFill>
              </a:rPr>
              <a:t>Самира</a:t>
            </a:r>
            <a:r>
              <a:rPr lang="ru-RU" sz="2800" dirty="0" smtClean="0">
                <a:solidFill>
                  <a:srgbClr val="002060"/>
                </a:solidFill>
              </a:rPr>
              <a:t> не пройдут мимо красивых кошечек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778" y="531223"/>
            <a:ext cx="5740204" cy="38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56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41" y="969299"/>
            <a:ext cx="3386002" cy="4514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859" y="969299"/>
            <a:ext cx="3394711" cy="4526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050" y="374469"/>
            <a:ext cx="3386002" cy="4514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029" y="6106631"/>
            <a:ext cx="10244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Любят творить и просто отдыхать </a:t>
            </a:r>
            <a:r>
              <a:rPr lang="ru-RU" sz="2000" dirty="0" err="1" smtClean="0"/>
              <a:t>Цветана</a:t>
            </a:r>
            <a:r>
              <a:rPr lang="ru-RU" sz="2000" dirty="0" smtClean="0"/>
              <a:t> вместе со своими любимцами Яшкой и Рыжиком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34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2595" y="642425"/>
            <a:ext cx="67319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0"/>
                <a:solidFill>
                  <a:srgbClr val="FF832F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ПАСПОРТ ПРОЕКТА</a:t>
            </a:r>
            <a:endParaRPr lang="ru-RU" sz="6000" b="1" cap="none" spc="0" dirty="0">
              <a:ln w="0"/>
              <a:solidFill>
                <a:srgbClr val="FF832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55" y="1658088"/>
            <a:ext cx="1197244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400" dirty="0" smtClean="0">
                <a:solidFill>
                  <a:srgbClr val="0070C0"/>
                </a:solidFill>
              </a:rPr>
              <a:t>Вид проекта: </a:t>
            </a:r>
            <a:r>
              <a:rPr lang="ru-RU" sz="3200" dirty="0" smtClean="0">
                <a:solidFill>
                  <a:srgbClr val="00B0F0"/>
                </a:solidFill>
              </a:rPr>
              <a:t>познавательно – исследовательский</a:t>
            </a:r>
            <a:endParaRPr lang="ru-RU" sz="2400" dirty="0" smtClean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4400" dirty="0" smtClean="0">
                <a:solidFill>
                  <a:srgbClr val="0070C0"/>
                </a:solidFill>
              </a:rPr>
              <a:t>Тип проекта: </a:t>
            </a:r>
            <a:r>
              <a:rPr lang="ru-RU" sz="3200" dirty="0" smtClean="0">
                <a:solidFill>
                  <a:srgbClr val="00B0F0"/>
                </a:solidFill>
              </a:rPr>
              <a:t>игровой</a:t>
            </a:r>
          </a:p>
          <a:p>
            <a:pPr>
              <a:lnSpc>
                <a:spcPct val="200000"/>
              </a:lnSpc>
            </a:pPr>
            <a:r>
              <a:rPr lang="ru-RU" sz="4400" dirty="0" smtClean="0">
                <a:solidFill>
                  <a:srgbClr val="0070C0"/>
                </a:solidFill>
              </a:rPr>
              <a:t>Участники проекта:</a:t>
            </a:r>
            <a:r>
              <a:rPr lang="ru-RU" sz="2400" dirty="0" smtClean="0"/>
              <a:t> </a:t>
            </a:r>
            <a:r>
              <a:rPr lang="ru-RU" sz="3200" dirty="0" smtClean="0">
                <a:solidFill>
                  <a:srgbClr val="00B0F0"/>
                </a:solidFill>
              </a:rPr>
              <a:t>дети, воспитатели, родители группы №2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8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6442" y="193158"/>
            <a:ext cx="4900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АКТУАЛЬНОСТЬ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10" y="1397439"/>
            <a:ext cx="6579326" cy="4498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397" y="2643532"/>
            <a:ext cx="4864570" cy="3445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600" y="1397439"/>
            <a:ext cx="4534060" cy="2253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71" y="2512423"/>
            <a:ext cx="3556118" cy="43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584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2647" y="476684"/>
            <a:ext cx="3642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ПРОБЛЕМА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6132" y="1599571"/>
            <a:ext cx="9977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</a:t>
            </a:r>
            <a:r>
              <a:rPr lang="ru-RU" sz="4000" dirty="0" smtClean="0">
                <a:solidFill>
                  <a:srgbClr val="C00000"/>
                </a:solidFill>
              </a:rPr>
              <a:t>Всем </a:t>
            </a:r>
            <a:r>
              <a:rPr lang="ru-RU" sz="4000" dirty="0">
                <a:solidFill>
                  <a:srgbClr val="C00000"/>
                </a:solidFill>
              </a:rPr>
              <a:t>известно – это кошка,</a:t>
            </a:r>
          </a:p>
          <a:p>
            <a:r>
              <a:rPr lang="ru-RU" sz="4000" dirty="0">
                <a:solidFill>
                  <a:srgbClr val="C00000"/>
                </a:solidFill>
              </a:rPr>
              <a:t>                    Любит она царапаться немножко.</a:t>
            </a:r>
          </a:p>
          <a:p>
            <a:r>
              <a:rPr lang="ru-RU" sz="4000" dirty="0">
                <a:solidFill>
                  <a:srgbClr val="C00000"/>
                </a:solidFill>
              </a:rPr>
              <a:t>                    Нужно нам скорей узнать –</a:t>
            </a:r>
          </a:p>
          <a:p>
            <a:r>
              <a:rPr lang="ru-RU" sz="4000" dirty="0">
                <a:solidFill>
                  <a:srgbClr val="C00000"/>
                </a:solidFill>
              </a:rPr>
              <a:t>                    Как же можно с ней играть!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48" y="2060121"/>
            <a:ext cx="4021858" cy="434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544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4700" y="354683"/>
            <a:ext cx="5362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ЭТАПЫ ПРОЕТКА: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228" y="4190048"/>
            <a:ext cx="552792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  Заключительный</a:t>
            </a:r>
          </a:p>
          <a:p>
            <a:pPr marL="742950" indent="-742950" algn="ctr">
              <a:buFont typeface="+mj-lt"/>
              <a:buAutoNum type="arabicPeriod"/>
            </a:pPr>
            <a:endParaRPr lang="ru-RU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7228" y="3003926"/>
            <a:ext cx="3534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 Основной</a:t>
            </a:r>
            <a:endParaRPr lang="ru-RU" sz="4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6287" y="1817804"/>
            <a:ext cx="113621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2" algn="ctr"/>
            <a:r>
              <a:rPr lang="ru-RU" sz="4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 Организационно-подготовительный</a:t>
            </a:r>
            <a:endParaRPr lang="ru-RU" sz="4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26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7876" y="250261"/>
            <a:ext cx="9149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СОВМЕСТНАЯ ДЕЯТЕЛЬНОСТЬ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25" y="1454331"/>
            <a:ext cx="5355771" cy="4016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7876" y="5802533"/>
            <a:ext cx="4280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НАБЛЮДЕНИЕ ЗА КОШКОЙ НА УЛИЦЕ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91" y="1254545"/>
            <a:ext cx="5622152" cy="4216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912" y="5533912"/>
            <a:ext cx="4219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Художественная деятельность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«Кошачьи лапки»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2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01" y="955878"/>
            <a:ext cx="7005850" cy="5254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702" y="6280512"/>
            <a:ext cx="399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Игра «Волшебный мешочек»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090" y="992005"/>
            <a:ext cx="7051343" cy="5288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5399" y="245317"/>
            <a:ext cx="265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Пальчиковые игры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59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63" y="1273708"/>
            <a:ext cx="6996752" cy="5247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611" y="416124"/>
            <a:ext cx="4104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НОД  «В гости кошка пришла»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931" y="416124"/>
            <a:ext cx="6996752" cy="5247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7973" y="6041143"/>
            <a:ext cx="6296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Рассматривание картинки «Кошка с котятами»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01" y="736979"/>
            <a:ext cx="6587318" cy="4940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343" y="6212722"/>
            <a:ext cx="5420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Рассматривание книжных иллюстраций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130" y="1272233"/>
            <a:ext cx="6587318" cy="494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4420" y="616423"/>
            <a:ext cx="2458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Подвижные игры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1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190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Lucida Sans Unicode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Киршина</dc:creator>
  <cp:lastModifiedBy>Надежда Киршина</cp:lastModifiedBy>
  <cp:revision>21</cp:revision>
  <dcterms:created xsi:type="dcterms:W3CDTF">2015-11-12T19:43:03Z</dcterms:created>
  <dcterms:modified xsi:type="dcterms:W3CDTF">2015-11-17T19:32:36Z</dcterms:modified>
</cp:coreProperties>
</file>