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EA8A-7482-4437-8866-57802C4A3A8E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DFC0-ABA0-4BDF-9810-29A4269577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EA8A-7482-4437-8866-57802C4A3A8E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DFC0-ABA0-4BDF-9810-29A4269577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EA8A-7482-4437-8866-57802C4A3A8E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DFC0-ABA0-4BDF-9810-29A4269577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EA8A-7482-4437-8866-57802C4A3A8E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DFC0-ABA0-4BDF-9810-29A4269577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EA8A-7482-4437-8866-57802C4A3A8E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DFC0-ABA0-4BDF-9810-29A4269577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EA8A-7482-4437-8866-57802C4A3A8E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DFC0-ABA0-4BDF-9810-29A4269577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EA8A-7482-4437-8866-57802C4A3A8E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DFC0-ABA0-4BDF-9810-29A4269577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EA8A-7482-4437-8866-57802C4A3A8E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DFC0-ABA0-4BDF-9810-29A4269577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EA8A-7482-4437-8866-57802C4A3A8E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DFC0-ABA0-4BDF-9810-29A4269577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EA8A-7482-4437-8866-57802C4A3A8E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DFC0-ABA0-4BDF-9810-29A4269577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EA8A-7482-4437-8866-57802C4A3A8E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DFC0-ABA0-4BDF-9810-29A4269577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DEA8A-7482-4437-8866-57802C4A3A8E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EDFC0-ABA0-4BDF-9810-29A4269577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520279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Школьные принадлежности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expertpost.ru/assets/2015/01/1407415840_shkola-ep-msk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924944"/>
            <a:ext cx="50670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DCIM\Camera\IMG_20151119_1408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73408">
            <a:off x="179512" y="188640"/>
            <a:ext cx="8492761" cy="6369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s624025.vk.me/v624025240/340c0/FwNJESMset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2536056" cy="231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m2-tub-ru.yandex.net/i?id=321af9da7c102b22e19a974a27b3aa6e&amp;n=33&amp;h=190&amp;w=15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39714">
            <a:off x="871721" y="3978875"/>
            <a:ext cx="2172894" cy="246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s00.infourok.ru/images/doc/58/71584/hello_html_a71e44f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71387">
            <a:off x="3045820" y="774579"/>
            <a:ext cx="2476298" cy="241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.grenka.ua/shop/1/2/130/Fizichniy-globus-Atlantis--diam--300-mm_300_3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268760"/>
            <a:ext cx="2808312" cy="350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kids-price.ru/contentimg/pic1096/size1/kumk210kk210k_49221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476750"/>
            <a:ext cx="2544722" cy="2120602"/>
          </a:xfrm>
          <a:prstGeom prst="rect">
            <a:avLst/>
          </a:prstGeom>
          <a:noFill/>
        </p:spPr>
      </p:pic>
      <p:pic>
        <p:nvPicPr>
          <p:cNvPr id="2052" name="Picture 4" descr="http://www.vsedlyainformatikov.net/_ph/3/7867881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2924944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F:\DCIM\Camera\IMG_20151119_1408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7"/>
            <a:ext cx="9144000" cy="7150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F:\DCIM\Camera\IMG_20151119_1408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864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Школьные принадлежности</vt:lpstr>
      <vt:lpstr>Слайд 2</vt:lpstr>
      <vt:lpstr>Слайд 3</vt:lpstr>
      <vt:lpstr>Слайд 4</vt:lpstr>
      <vt:lpstr>Слайд 5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 принадлежности</dc:title>
  <dc:creator>user</dc:creator>
  <cp:lastModifiedBy>user</cp:lastModifiedBy>
  <cp:revision>6</cp:revision>
  <dcterms:created xsi:type="dcterms:W3CDTF">2015-11-19T11:16:25Z</dcterms:created>
  <dcterms:modified xsi:type="dcterms:W3CDTF">2015-11-19T12:12:21Z</dcterms:modified>
</cp:coreProperties>
</file>