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14" autoAdjust="0"/>
  </p:normalViewPr>
  <p:slideViewPr>
    <p:cSldViewPr>
      <p:cViewPr varScale="1">
        <p:scale>
          <a:sx n="92" d="100"/>
          <a:sy n="92" d="100"/>
        </p:scale>
        <p:origin x="-62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FAFD-92E2-4017-963D-688E78565B4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9257-D1B8-4BF8-90B2-58BFE5037A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6;&#1088;&#1077;&#1081;\Desktop\&#1079;&#1074;&#1091;&#1082;&#1080;%20&#1087;&#1088;&#1080;&#1088;&#1086;&#1076;&#1099;\&#1047;&#1074;&#1091;&#1082;&#1080;%20&#1087;&#1088;&#1080;&#1088;&#1086;&#1076;&#1099;%20-%20&#1051;&#1091;&#1095;&#1096;&#1080;&#1077;%20&#1055;&#1077;&#1085;&#1080;&#1077;%20&#1087;&#1090;&#1080;&#1094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59424/data/images/im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" y="0"/>
            <a:ext cx="9324527" cy="6993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844824"/>
            <a:ext cx="4714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latin typeface="BatangChe" pitchFamily="49" charset="-127"/>
                <a:ea typeface="BatangChe" pitchFamily="49" charset="-127"/>
              </a:rPr>
              <a:t>ПТИЦЫ </a:t>
            </a:r>
          </a:p>
          <a:p>
            <a:pPr algn="ctr"/>
            <a:r>
              <a:rPr lang="ru-RU" sz="6000" b="1" i="1" dirty="0" smtClean="0">
                <a:latin typeface="BatangChe" pitchFamily="49" charset="-127"/>
                <a:ea typeface="BatangChe" pitchFamily="49" charset="-127"/>
              </a:rPr>
              <a:t>КУБАНИ</a:t>
            </a:r>
            <a:endParaRPr lang="ru-RU" sz="6000" b="1" i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" name="Звуки природы - Лучшие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44475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2-tub-ru.yandex.net/i?id=1f92bf1043a962620862aecf32447cdf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70320" cy="51392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476672"/>
            <a:ext cx="3980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ЛЕБЕДЬ-ШИПУН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h5.ggpht.com/_oE66dpLDQwM/RwLUFp5oesI/AAAAAAAAAFM/gS0j66Oarvg/s912/Fulica%20leucoptera%20GALLARETA%20CH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31581" cy="4662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548680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ЛЫСУХА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1-tub-ru.yandex.net/i?id=9bf6f428a7588e8b3bad23cd7f7b83ae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88832" cy="49925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СЕРАЯ КУРОПАТКА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1-tub-ru.yandex.net/i?id=70d8bf9e73f255f5cfd9ee1b012197bc&amp;n=33&amp;h=190&amp;w=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76860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836712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СОРОКА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11083.vk.me/u134518226/142370622/x_45d2be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581525" cy="57531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188640"/>
            <a:ext cx="1848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ЦАПЛЯ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vokrugsveta.ru/img/bx/resize_cache/blog/443/600_600_1/44361b793e9e20c06652254b79245f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36559" cy="4984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ЧЕРНЫЙ КОРШУН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kiev.fotki.yandex.ru/get/5/vovpos.0/0_14c6b_a756182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20000" cy="5219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476672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ЧЕРНЫЙ СТРИЖ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1-tub-ru.yandex.net/i?id=9206418dd39e120580e18c949726691e&amp;n=33&amp;h=190&amp;w=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199766" cy="51426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476672"/>
            <a:ext cx="1835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ЧИБИС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ом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48475"/>
            <a:ext cx="7358561" cy="5257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ЧОМГА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2ea6dac8003cbd02c5257533ca742de7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90878" cy="560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БЕРЕГИТЕ ПТИЦ!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m1-tub-ru.yandex.net/i?id=180f1bdc647ef52a89d3f24cb61061a3&amp;n=33&amp;h=190&amp;w=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900259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332656"/>
            <a:ext cx="4931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БЕЛАЯ ТРЯСОГУЗКА</a:t>
            </a:r>
          </a:p>
          <a:p>
            <a:pPr algn="ctr"/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ru.yandex.net/i?id=e89143b2a65b32a6c9210b9aab1b0b2a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12765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4695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БОЛЬШОЙ БАКЛАН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3-tub-ru.yandex.net/i?id=35280ef5b460e770e523c999815bfdc4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05570" cy="46419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67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ЖАВОРОНОК ПОЛЕВОЙ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1-tub-ru.yandex.net/i?id=4c5dc6f2c1b156e3cab28c50498efc50&amp;n=33&amp;h=190&amp;w=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744" cy="4783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ЖЕЛТАЯ ТРЯСОГУЗКА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ourism-review.com/temp/article_zoom_154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95325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548680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КАВКАЗСКИЙ ФАЗАН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3-tub-ru.yandex.net/i?id=0bc14df9bbb30abfe17bef283645ca5c&amp;n=33&amp;h=190&amp;w=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912768" cy="4182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6206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КАНЮК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ава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3758922" cy="5641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КАРАВАЙКА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c9ef1daf8f00a697710f0401532cad40&amp;n=33&amp;h=190&amp;w=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09462" cy="50215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476672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ЛАСТОЧКА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</Words>
  <Application>Microsoft Office PowerPoint</Application>
  <PresentationFormat>Экран (4:3)</PresentationFormat>
  <Paragraphs>20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7</cp:revision>
  <dcterms:created xsi:type="dcterms:W3CDTF">2015-11-02T08:03:53Z</dcterms:created>
  <dcterms:modified xsi:type="dcterms:W3CDTF">2015-11-02T08:58:52Z</dcterms:modified>
</cp:coreProperties>
</file>