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04130-ECC4-46B0-9494-A672519AF6A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B46D-F6E2-4FAF-A1FD-93EC7FA6E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B46D-F6E2-4FAF-A1FD-93EC7FA6E56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igxangp0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8"/>
            <a:ext cx="8502650" cy="594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КОНКУРС ЗДОРОВОЕ ПИТАНИЕ\IMG_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Овощи и </a:t>
            </a:r>
            <a:r>
              <a:rPr lang="ru-RU" b="1" dirty="0" err="1" smtClean="0"/>
              <a:t>фрукты-полезные</a:t>
            </a:r>
            <a:r>
              <a:rPr lang="ru-RU" b="1" dirty="0" smtClean="0"/>
              <a:t> продукты</a:t>
            </a:r>
            <a:endParaRPr lang="ru-RU" dirty="0"/>
          </a:p>
        </p:txBody>
      </p:sp>
      <p:pic>
        <p:nvPicPr>
          <p:cNvPr id="3" name="Picture 5" descr="C:\Users\user\Pictures\daa5e720f6f4fdaed521fb969d3217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86188"/>
            <a:ext cx="37623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user\Pictures\iCASRTF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357562"/>
            <a:ext cx="3857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АНИМАШКИ, БЛЕСТЯШКИ ЕД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2071688"/>
            <a:ext cx="2162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АНИМАШКИ, БЛЕСТЯШКИ ЕД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2214563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АНИМАШКИ, БЛЕСТЯШКИ ЕД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1857375"/>
            <a:ext cx="22860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928694"/>
          </a:xfrm>
        </p:spPr>
        <p:txBody>
          <a:bodyPr/>
          <a:lstStyle/>
          <a:p>
            <a:pPr algn="ctr"/>
            <a:r>
              <a:rPr lang="ru-RU" b="1" dirty="0" smtClean="0"/>
              <a:t>Вредная еда</a:t>
            </a:r>
            <a:endParaRPr lang="ru-RU" dirty="0"/>
          </a:p>
        </p:txBody>
      </p:sp>
      <p:pic>
        <p:nvPicPr>
          <p:cNvPr id="3" name="Picture 2" descr="C:\Users\user\Pictures\iCA1RLS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3286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user\Pictures\iCABOWQ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000500"/>
            <a:ext cx="28575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Pictures\iCAQ288J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35731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Pictures\iCADTSXT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357313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Pictures\iCA5R0I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4000500"/>
            <a:ext cx="2000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Pictures\iCALWFC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4000500"/>
            <a:ext cx="29289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iCAZOWP6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iCAZ9PO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285875"/>
            <a:ext cx="30003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Pictures\iCAV6XO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00063"/>
            <a:ext cx="2690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Pictures\iCAU4NY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0043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Pictures\iCAUWZ8S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4714875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Pictures\iCA38HY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6433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Завтрак крокодила Гены и </a:t>
            </a:r>
            <a:r>
              <a:rPr lang="ru-RU" dirty="0" err="1" smtClean="0"/>
              <a:t>Чебурашки</a:t>
            </a:r>
            <a:endParaRPr lang="ru-RU" dirty="0"/>
          </a:p>
        </p:txBody>
      </p:sp>
      <p:pic>
        <p:nvPicPr>
          <p:cNvPr id="3" name="Picture 18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71688"/>
            <a:ext cx="20002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user\Pictures\iCAQ288J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21456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928813"/>
            <a:ext cx="21653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071570"/>
          </a:xfrm>
        </p:spPr>
        <p:txBody>
          <a:bodyPr/>
          <a:lstStyle/>
          <a:p>
            <a:pPr algn="ctr"/>
            <a:r>
              <a:rPr lang="ru-RU" dirty="0" smtClean="0"/>
              <a:t>Завтрак в детском саду</a:t>
            </a:r>
            <a:endParaRPr lang="ru-RU" dirty="0"/>
          </a:p>
        </p:txBody>
      </p:sp>
      <p:pic>
        <p:nvPicPr>
          <p:cNvPr id="3" name="Picture 6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235743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АНИМАШКИ, БЛЕСТЯШКИ ЕД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857625"/>
            <a:ext cx="24272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14563"/>
            <a:ext cx="3019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КОНКУРС ЗДОРОВОЕ ПИТАНИЕ\IMG_2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Обед крокодила Гены и </a:t>
            </a:r>
            <a:r>
              <a:rPr lang="ru-RU" dirty="0" err="1" smtClean="0"/>
              <a:t>Чебурашки</a:t>
            </a:r>
            <a:endParaRPr lang="ru-RU" dirty="0"/>
          </a:p>
        </p:txBody>
      </p:sp>
      <p:pic>
        <p:nvPicPr>
          <p:cNvPr id="3" name="Picture 4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22860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user\Pictures\iCABOWQ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714625"/>
            <a:ext cx="28575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786063"/>
            <a:ext cx="13985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928694"/>
          </a:xfrm>
        </p:spPr>
        <p:txBody>
          <a:bodyPr/>
          <a:lstStyle/>
          <a:p>
            <a:pPr algn="ctr"/>
            <a:r>
              <a:rPr lang="ru-RU" dirty="0" smtClean="0"/>
              <a:t>Обед в детском саду</a:t>
            </a:r>
            <a:endParaRPr lang="ru-RU" dirty="0"/>
          </a:p>
        </p:txBody>
      </p:sp>
      <p:pic>
        <p:nvPicPr>
          <p:cNvPr id="3" name="Picture 12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19288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АНИМАШКИ, БЛЕСТЯШКИ ЕД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8573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28802"/>
            <a:ext cx="2990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АНИМАШКИ, БЛЕСТЯШКИ ЕД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500563"/>
            <a:ext cx="17859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АНИМАШКИ, БЛЕСТЯШКИ ЕД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4786313"/>
            <a:ext cx="2571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КОНКУРС ЗДОРОВОЕ ПИТАНИЕ\IMG_3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39119" cy="617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Ужин крокодила Гены и </a:t>
            </a:r>
            <a:r>
              <a:rPr lang="ru-RU" dirty="0" err="1" smtClean="0"/>
              <a:t>Чебурашки</a:t>
            </a:r>
            <a:endParaRPr lang="ru-RU" dirty="0"/>
          </a:p>
        </p:txBody>
      </p:sp>
      <p:pic>
        <p:nvPicPr>
          <p:cNvPr id="3" name="Picture 2" descr="C:\Users\user\Pictures\iCA1RLSQ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user\Pictures\iCALWFC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428875"/>
            <a:ext cx="33083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071570"/>
          </a:xfrm>
        </p:spPr>
        <p:txBody>
          <a:bodyPr/>
          <a:lstStyle/>
          <a:p>
            <a:pPr algn="ctr"/>
            <a:r>
              <a:rPr lang="ru-RU" dirty="0" smtClean="0"/>
              <a:t>Ужин в детском саду</a:t>
            </a:r>
            <a:endParaRPr lang="ru-RU" dirty="0"/>
          </a:p>
        </p:txBody>
      </p:sp>
      <p:pic>
        <p:nvPicPr>
          <p:cNvPr id="3" name="Picture 10" descr="АНИМАШКИ, БЛЕСТЯШКИ 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31432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iCARDX1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143000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АНИМАШКИ, БЛЕСТЯШКИ ЕД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286250"/>
            <a:ext cx="21431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АНИМАШКИ, БЛЕСТЯШКИ ЕД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4071938"/>
            <a:ext cx="31432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34</Words>
  <Application>Microsoft Office PowerPoint</Application>
  <PresentationFormat>Экран (4:3)</PresentationFormat>
  <Paragraphs>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Завтрак крокодила Гены и Чебурашки</vt:lpstr>
      <vt:lpstr>Завтрак в детском саду</vt:lpstr>
      <vt:lpstr>Слайд 4</vt:lpstr>
      <vt:lpstr>Обед крокодила Гены и Чебурашки</vt:lpstr>
      <vt:lpstr>Обед в детском саду</vt:lpstr>
      <vt:lpstr>Слайд 7</vt:lpstr>
      <vt:lpstr>Ужин крокодила Гены и Чебурашки</vt:lpstr>
      <vt:lpstr>Ужин в детском саду</vt:lpstr>
      <vt:lpstr>Слайд 10</vt:lpstr>
      <vt:lpstr>Овощи и фрукты-полезные продукты</vt:lpstr>
      <vt:lpstr>Вредная еда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2015-04-07T15:17:09Z</dcterms:created>
  <dcterms:modified xsi:type="dcterms:W3CDTF">2015-04-07T15:31:23Z</dcterms:modified>
</cp:coreProperties>
</file>