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66" r:id="rId5"/>
    <p:sldId id="272" r:id="rId6"/>
    <p:sldId id="265" r:id="rId7"/>
    <p:sldId id="340" r:id="rId8"/>
    <p:sldId id="276" r:id="rId9"/>
    <p:sldId id="270" r:id="rId10"/>
    <p:sldId id="274" r:id="rId11"/>
    <p:sldId id="341" r:id="rId12"/>
    <p:sldId id="299" r:id="rId13"/>
    <p:sldId id="300" r:id="rId14"/>
    <p:sldId id="275" r:id="rId15"/>
    <p:sldId id="288" r:id="rId16"/>
    <p:sldId id="277" r:id="rId17"/>
    <p:sldId id="269" r:id="rId18"/>
    <p:sldId id="282" r:id="rId19"/>
    <p:sldId id="302" r:id="rId20"/>
    <p:sldId id="273" r:id="rId21"/>
    <p:sldId id="268" r:id="rId22"/>
    <p:sldId id="292" r:id="rId23"/>
    <p:sldId id="344" r:id="rId24"/>
    <p:sldId id="291" r:id="rId25"/>
    <p:sldId id="290" r:id="rId26"/>
    <p:sldId id="296" r:id="rId27"/>
    <p:sldId id="281" r:id="rId28"/>
    <p:sldId id="293" r:id="rId29"/>
    <p:sldId id="294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AD33"/>
    <a:srgbClr val="00CC66"/>
    <a:srgbClr val="006600"/>
    <a:srgbClr val="81EB93"/>
    <a:srgbClr val="4FE368"/>
    <a:srgbClr val="86EC97"/>
    <a:srgbClr val="A6DB97"/>
    <a:srgbClr val="78F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94660"/>
  </p:normalViewPr>
  <p:slideViewPr>
    <p:cSldViewPr>
      <p:cViewPr varScale="1">
        <p:scale>
          <a:sx n="86" d="100"/>
          <a:sy n="86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40F6-EAFD-46AE-869E-D988081F9D0B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43A4-DA86-4CD9-83D6-AACB0FF77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40F6-EAFD-46AE-869E-D988081F9D0B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43A4-DA86-4CD9-83D6-AACB0FF77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40F6-EAFD-46AE-869E-D988081F9D0B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43A4-DA86-4CD9-83D6-AACB0FF77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40F6-EAFD-46AE-869E-D988081F9D0B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43A4-DA86-4CD9-83D6-AACB0FF77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40F6-EAFD-46AE-869E-D988081F9D0B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43A4-DA86-4CD9-83D6-AACB0FF77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40F6-EAFD-46AE-869E-D988081F9D0B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43A4-DA86-4CD9-83D6-AACB0FF77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40F6-EAFD-46AE-869E-D988081F9D0B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43A4-DA86-4CD9-83D6-AACB0FF77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40F6-EAFD-46AE-869E-D988081F9D0B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43A4-DA86-4CD9-83D6-AACB0FF77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40F6-EAFD-46AE-869E-D988081F9D0B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43A4-DA86-4CD9-83D6-AACB0FF77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40F6-EAFD-46AE-869E-D988081F9D0B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43A4-DA86-4CD9-83D6-AACB0FF77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40F6-EAFD-46AE-869E-D988081F9D0B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43A4-DA86-4CD9-83D6-AACB0FF77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640F6-EAFD-46AE-869E-D988081F9D0B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943A4-DA86-4CD9-83D6-AACB0FF77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jpeg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абоч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802" y="0"/>
            <a:ext cx="5786478" cy="1470025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>ПОРТФОЛИО</a:t>
            </a:r>
            <a:endParaRPr lang="ru-RU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786322"/>
            <a:ext cx="6400800" cy="17526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Воспитателя</a:t>
            </a:r>
          </a:p>
          <a:p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</a:rPr>
              <a:t>Голенок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Валентины Ивановны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E:\Рисунок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1285860"/>
            <a:ext cx="4667283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рёзовые лист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83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85728"/>
            <a:ext cx="3714776" cy="928694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200" b="1" dirty="0" smtClean="0">
                <a:solidFill>
                  <a:srgbClr val="C00000"/>
                </a:solidFill>
              </a:rPr>
              <a:t>Не позволяй душе лениться!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Чтоб в ступе воду не толочь,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Душа обязана трудиться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И день, и ночь, и день и ночь.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Н.Заболоцкий.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100" dirty="0"/>
          </a:p>
        </p:txBody>
      </p:sp>
      <p:pic>
        <p:nvPicPr>
          <p:cNvPr id="14338" name="Picture 2" descr="E:\IMGP33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4786322"/>
            <a:ext cx="2500330" cy="1816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E:\IMGP33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750602"/>
            <a:ext cx="2428892" cy="1821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E:\IMGP336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4786322"/>
            <a:ext cx="2428892" cy="1821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E:\IMGP293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1" y="428604"/>
            <a:ext cx="2381265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Val\Desktop\Для презентации\IMGP357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357166"/>
            <a:ext cx="2428892" cy="1821669"/>
          </a:xfrm>
          <a:prstGeom prst="rect">
            <a:avLst/>
          </a:prstGeom>
          <a:noFill/>
        </p:spPr>
      </p:pic>
      <p:pic>
        <p:nvPicPr>
          <p:cNvPr id="9" name="Picture 4" descr="C:\Users\Val\Desktop\Для презентации\IMGP349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2714620"/>
            <a:ext cx="2476485" cy="1857364"/>
          </a:xfrm>
          <a:prstGeom prst="rect">
            <a:avLst/>
          </a:prstGeom>
          <a:noFill/>
        </p:spPr>
      </p:pic>
      <p:pic>
        <p:nvPicPr>
          <p:cNvPr id="10" name="Picture 5" descr="C:\Users\Val\Desktop\Для презентации\IMGP3488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786058"/>
            <a:ext cx="2381266" cy="1785950"/>
          </a:xfrm>
          <a:prstGeom prst="rect">
            <a:avLst/>
          </a:prstGeom>
          <a:noFill/>
        </p:spPr>
      </p:pic>
      <p:pic>
        <p:nvPicPr>
          <p:cNvPr id="11" name="Picture 3" descr="C:\Users\Val\Desktop\Для презентации\IMGP3492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2643182"/>
            <a:ext cx="2476517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рёзовые лист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83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5143536" cy="785818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100" dirty="0"/>
          </a:p>
        </p:txBody>
      </p:sp>
      <p:pic>
        <p:nvPicPr>
          <p:cNvPr id="2054" name="Picture 6" descr="C:\Users\Val\Desktop\Для презентации\IMGP28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094" y="4572008"/>
            <a:ext cx="2762269" cy="2071702"/>
          </a:xfrm>
          <a:prstGeom prst="rect">
            <a:avLst/>
          </a:prstGeom>
          <a:noFill/>
        </p:spPr>
      </p:pic>
      <p:pic>
        <p:nvPicPr>
          <p:cNvPr id="2056" name="Picture 8" descr="C:\Users\Val\Desktop\Для презентации\IMGP29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2375264"/>
            <a:ext cx="2643206" cy="1982405"/>
          </a:xfrm>
          <a:prstGeom prst="rect">
            <a:avLst/>
          </a:prstGeom>
          <a:noFill/>
        </p:spPr>
      </p:pic>
      <p:pic>
        <p:nvPicPr>
          <p:cNvPr id="2057" name="Picture 9" descr="C:\Users\Val\Desktop\Для презентации\IMGP29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9824" y="4572008"/>
            <a:ext cx="2667018" cy="2000264"/>
          </a:xfrm>
          <a:prstGeom prst="rect">
            <a:avLst/>
          </a:prstGeom>
          <a:noFill/>
        </p:spPr>
      </p:pic>
      <p:pic>
        <p:nvPicPr>
          <p:cNvPr id="2058" name="Picture 10" descr="C:\Users\Val\Desktop\Для презентации\IMGP290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32" y="2357430"/>
            <a:ext cx="2690831" cy="2018124"/>
          </a:xfrm>
          <a:prstGeom prst="rect">
            <a:avLst/>
          </a:prstGeom>
          <a:noFill/>
        </p:spPr>
      </p:pic>
      <p:pic>
        <p:nvPicPr>
          <p:cNvPr id="2059" name="Picture 11" descr="C:\Users\Val\Desktop\Для презентации\IMGP290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2393150"/>
            <a:ext cx="2667018" cy="2000263"/>
          </a:xfrm>
          <a:prstGeom prst="rect">
            <a:avLst/>
          </a:prstGeom>
          <a:noFill/>
        </p:spPr>
      </p:pic>
      <p:pic>
        <p:nvPicPr>
          <p:cNvPr id="2060" name="Picture 12" descr="C:\Users\Val\Desktop\Для презентации\IMGP291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2302" y="4643446"/>
            <a:ext cx="2643175" cy="1982381"/>
          </a:xfrm>
          <a:prstGeom prst="rect">
            <a:avLst/>
          </a:prstGeom>
          <a:noFill/>
        </p:spPr>
      </p:pic>
      <p:pic>
        <p:nvPicPr>
          <p:cNvPr id="11" name="Picture 1" descr="C:\Users\Val\Desktop\15. 11 2013\DSCN8213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214290"/>
            <a:ext cx="2643174" cy="198238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42910" y="357166"/>
            <a:ext cx="54292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Природа – это единственная книга, каждая страница которой полна глубокого содержания.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И.В.Гете.</a:t>
            </a:r>
            <a:endParaRPr lang="ru-RU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рёзовые лист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320" y="0"/>
            <a:ext cx="91583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429552" cy="1143000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0" name="Picture 2" descr="E:\IMGP27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69" y="214291"/>
            <a:ext cx="3238521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C:\Users\Val\Desktop\ФОТО И ВИДЕО разное\фото и видео  дет.сад\ФОТО ДЕТ САД\фото и видео  ещё\Фото075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2857496"/>
            <a:ext cx="2714644" cy="3619524"/>
          </a:xfrm>
          <a:prstGeom prst="rect">
            <a:avLst/>
          </a:prstGeom>
          <a:noFill/>
        </p:spPr>
      </p:pic>
      <p:pic>
        <p:nvPicPr>
          <p:cNvPr id="12" name="Picture 2" descr="C:\Users\Val\Desktop\ФОТО И ВИДЕО разное\фото и видео  дет.сад\ФОТО ДЕТ САД\фото и видео  ещё\Фото074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2857496"/>
            <a:ext cx="2714644" cy="3619525"/>
          </a:xfrm>
          <a:prstGeom prst="rect">
            <a:avLst/>
          </a:prstGeom>
          <a:noFill/>
        </p:spPr>
      </p:pic>
      <p:pic>
        <p:nvPicPr>
          <p:cNvPr id="7" name="Picture 7" descr="C:\Users\Val\Desktop\Для презентации\IMGP289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214290"/>
            <a:ext cx="3333773" cy="2500330"/>
          </a:xfrm>
          <a:prstGeom prst="rect">
            <a:avLst/>
          </a:prstGeom>
          <a:noFill/>
        </p:spPr>
      </p:pic>
      <p:pic>
        <p:nvPicPr>
          <p:cNvPr id="8" name="Picture 2" descr="C:\Users\Val\Desktop\ФОТО И ВИДЕО разное\фото и видео  дет.сад\Дети средней группы\Фото037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496"/>
            <a:ext cx="2732503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рёзовые лист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320" y="0"/>
            <a:ext cx="91583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5500726" cy="171451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Наблюдаем,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заботимся о животных и птицах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9" name="Picture 2" descr="C:\Users\Val\Desktop\ФОТО И ВИДЕО разное\фото и видео  дет.сад\ФОТО ДЕТ САД\фото дет.сад май 2013\DSCN46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285728"/>
            <a:ext cx="2618902" cy="1961644"/>
          </a:xfrm>
          <a:prstGeom prst="rect">
            <a:avLst/>
          </a:prstGeom>
          <a:noFill/>
        </p:spPr>
      </p:pic>
      <p:pic>
        <p:nvPicPr>
          <p:cNvPr id="7" name="Picture 2" descr="E:\IMGP67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4572008"/>
            <a:ext cx="2643206" cy="1982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E:\IMGP672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2357430"/>
            <a:ext cx="2690831" cy="2018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 descr="C:\Users\Val\Desktop\ФОТО И ВИДЕО разное\фото и видео  дет.сад\ФОТО ДЕТ САД\фото и видео  ещё\Фото091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071810"/>
            <a:ext cx="2639609" cy="3519478"/>
          </a:xfrm>
          <a:prstGeom prst="rect">
            <a:avLst/>
          </a:prstGeom>
          <a:noFill/>
        </p:spPr>
      </p:pic>
      <p:pic>
        <p:nvPicPr>
          <p:cNvPr id="13" name="Picture 4" descr="C:\Users\Val\Desktop\ФОТО И ВИДЕО разное\фото и видео  дет.сад\ФОТО ДЕТ САД\фото и видео  ещё\Фото091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3071810"/>
            <a:ext cx="2639608" cy="3519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рёзовые лист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83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6357982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Пусть будет в человеке все прекрасно,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И мысли, и поступки, и душа!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В гармонии с природой и с собою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На свете чтобы жили малыши,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Воспитывайте в детях, берегите,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Храните экологию души!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Н.Луконина.</a:t>
            </a:r>
            <a:endParaRPr lang="ru-RU" sz="3100" b="1" dirty="0">
              <a:solidFill>
                <a:srgbClr val="C00000"/>
              </a:solidFill>
            </a:endParaRPr>
          </a:p>
        </p:txBody>
      </p:sp>
      <p:pic>
        <p:nvPicPr>
          <p:cNvPr id="15364" name="Picture 4" descr="C:\Users\Val\Desktop\ФОТО И ВИДЕО разное\фото и видео  дет.сад\ФОТО ДЕТ САД\фото и видео  ещё\DSCN09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4000504"/>
            <a:ext cx="3524274" cy="2643206"/>
          </a:xfrm>
          <a:prstGeom prst="rect">
            <a:avLst/>
          </a:prstGeom>
          <a:noFill/>
        </p:spPr>
      </p:pic>
      <p:pic>
        <p:nvPicPr>
          <p:cNvPr id="15366" name="Picture 6" descr="C:\Users\Val\Desktop\ФОТО И ВИДЕО разное\фото и видео  дет.сад\Дети средней группы\Фото018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3357562"/>
            <a:ext cx="2482470" cy="3309961"/>
          </a:xfrm>
          <a:prstGeom prst="rect">
            <a:avLst/>
          </a:prstGeom>
          <a:noFill/>
        </p:spPr>
      </p:pic>
      <p:pic>
        <p:nvPicPr>
          <p:cNvPr id="15367" name="Picture 7" descr="C:\Users\Val\Desktop\ФОТО И ВИДЕО разное\фото и видео  дет.сад\Дети средней группы\Фото012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429000"/>
            <a:ext cx="2394443" cy="3192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рёзовые лист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320" y="0"/>
            <a:ext cx="91583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785794"/>
            <a:ext cx="5757874" cy="500066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3600" dirty="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786182" y="285728"/>
            <a:ext cx="51435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289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я сорву цветок,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289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ты сорвешь цветок…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289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все: и Я, и Ты –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289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Мы сорвем цветы,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289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 окажутся пусты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289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деревья, и кусты…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289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не будет красоты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2" name="Picture 6" descr="C:\Users\Val\Desktop\ФОТО И ВИДЕО разное\фото и видео  дет.сад\Дети средней группы\Фото11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214686"/>
            <a:ext cx="2614618" cy="3486158"/>
          </a:xfrm>
          <a:prstGeom prst="rect">
            <a:avLst/>
          </a:prstGeom>
          <a:noFill/>
        </p:spPr>
      </p:pic>
      <p:pic>
        <p:nvPicPr>
          <p:cNvPr id="24583" name="Picture 7" descr="C:\Users\Val\Desktop\ФОТО И ВИДЕО разное\фото и видео  дет.сад\Дети средней группы\Фото11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8626" y="3143248"/>
            <a:ext cx="2625347" cy="3500462"/>
          </a:xfrm>
          <a:prstGeom prst="rect">
            <a:avLst/>
          </a:prstGeom>
          <a:noFill/>
        </p:spPr>
      </p:pic>
      <p:pic>
        <p:nvPicPr>
          <p:cNvPr id="24584" name="Picture 8" descr="C:\Users\Val\Desktop\ФОТО И ВИДЕО разное\фото и видео  дет.сад\Дети средней группы\Фото118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3143248"/>
            <a:ext cx="2625346" cy="3500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рёзовые лист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83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286280" cy="1654164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Красивые осенние листья пригодятся для аппликаций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7410" name="Picture 2" descr="E:\IMGP61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357562"/>
            <a:ext cx="4000528" cy="3000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E:\IMGP67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214554"/>
            <a:ext cx="4381499" cy="3286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рёзовые лист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83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6000792" cy="1143000"/>
          </a:xfrm>
          <a:noFill/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Поделки из солёного теста, природного материала.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Рисуем пластилином.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E:\IMGP26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1" y="4286256"/>
            <a:ext cx="2881333" cy="216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C:\Users\Val\Desktop\ФОТО И ВИДЕО разное\фото и видео  дет.сад\Детский сад № 28 Средняя группа\DSCN429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4286256"/>
            <a:ext cx="2905146" cy="2178859"/>
          </a:xfrm>
          <a:prstGeom prst="rect">
            <a:avLst/>
          </a:prstGeom>
          <a:noFill/>
        </p:spPr>
      </p:pic>
      <p:pic>
        <p:nvPicPr>
          <p:cNvPr id="7" name="Picture 3" descr="C:\Users\Val\Desktop\ФОТО И ВИДЕО разное\фото и видео  дет.сад\ФОТО ДЕТ САД\фото и видео  ещё\Фото07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285728"/>
            <a:ext cx="2257428" cy="3009904"/>
          </a:xfrm>
          <a:prstGeom prst="rect">
            <a:avLst/>
          </a:prstGeom>
          <a:noFill/>
        </p:spPr>
      </p:pic>
      <p:pic>
        <p:nvPicPr>
          <p:cNvPr id="8" name="Picture 4" descr="C:\Users\Val\Desktop\ФОТО И ВИДЕО разное\фото и видео  дет.сад\ФОТО ДЕТ САД\фото и видео  ещё\Фото076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3500438"/>
            <a:ext cx="2286016" cy="3048019"/>
          </a:xfrm>
          <a:prstGeom prst="rect">
            <a:avLst/>
          </a:prstGeom>
          <a:noFill/>
        </p:spPr>
      </p:pic>
      <p:pic>
        <p:nvPicPr>
          <p:cNvPr id="3074" name="Picture 2" descr="C:\Users\Val\Desktop\Для презентации\IMGP442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928802"/>
            <a:ext cx="2833676" cy="2125257"/>
          </a:xfrm>
          <a:prstGeom prst="rect">
            <a:avLst/>
          </a:prstGeom>
          <a:noFill/>
        </p:spPr>
      </p:pic>
      <p:pic>
        <p:nvPicPr>
          <p:cNvPr id="3075" name="Picture 3" descr="C:\Users\Val\Desktop\Для презентации\IMGP445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1928802"/>
            <a:ext cx="2857521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рёзовые лист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83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607223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Поделки из фруктов, крупы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2530" name="Picture 2" descr="E:\Фото13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428604"/>
            <a:ext cx="2000264" cy="2667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1" name="Picture 3" descr="E:\Фото139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3571876"/>
            <a:ext cx="1982405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Val\Desktop\Новые\Поделки и оформление\37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4286256"/>
            <a:ext cx="2882446" cy="2031872"/>
          </a:xfrm>
          <a:prstGeom prst="rect">
            <a:avLst/>
          </a:prstGeom>
          <a:noFill/>
        </p:spPr>
      </p:pic>
      <p:pic>
        <p:nvPicPr>
          <p:cNvPr id="7" name="Picture 3" descr="C:\Users\Val\Desktop\Новые\Поделки и оформление\37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1785926"/>
            <a:ext cx="2881332" cy="2161000"/>
          </a:xfrm>
          <a:prstGeom prst="rect">
            <a:avLst/>
          </a:prstGeom>
          <a:noFill/>
        </p:spPr>
      </p:pic>
      <p:pic>
        <p:nvPicPr>
          <p:cNvPr id="8" name="Picture 3" descr="C:\Users\Val\Desktop\Новые\Поделки и оформление\37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286256"/>
            <a:ext cx="2786082" cy="2089562"/>
          </a:xfrm>
          <a:prstGeom prst="rect">
            <a:avLst/>
          </a:prstGeom>
          <a:noFill/>
        </p:spPr>
      </p:pic>
      <p:pic>
        <p:nvPicPr>
          <p:cNvPr id="9" name="Picture 2" descr="C:\Users\Val\Desktop\Новые\Поделки и оформление\38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893084"/>
            <a:ext cx="2786082" cy="2089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рёзовые лист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83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571480"/>
            <a:ext cx="3757610" cy="84615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5298" name="Picture 2" descr="C:\Users\Val\Desktop\Новые\Поделки и оформление\3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785926"/>
            <a:ext cx="3643320" cy="4857760"/>
          </a:xfrm>
          <a:prstGeom prst="rect">
            <a:avLst/>
          </a:prstGeom>
          <a:noFill/>
        </p:spPr>
      </p:pic>
      <p:pic>
        <p:nvPicPr>
          <p:cNvPr id="55300" name="Picture 4" descr="C:\Users\Val\Desktop\Новые\Поделки и оформление\37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428604"/>
            <a:ext cx="4000528" cy="3000396"/>
          </a:xfrm>
          <a:prstGeom prst="rect">
            <a:avLst/>
          </a:prstGeom>
          <a:noFill/>
        </p:spPr>
      </p:pic>
      <p:pic>
        <p:nvPicPr>
          <p:cNvPr id="9" name="Picture 1" descr="C:\Users\Val\Desktop\Новые\Поделки и оформление\36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3571876"/>
            <a:ext cx="4000495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рёзовые лист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832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850112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err="1" smtClean="0">
                <a:solidFill>
                  <a:srgbClr val="C00000"/>
                </a:solidFill>
              </a:rPr>
              <a:t>Голенок</a:t>
            </a:r>
            <a:r>
              <a:rPr lang="ru-RU" sz="4800" dirty="0" smtClean="0">
                <a:solidFill>
                  <a:srgbClr val="C00000"/>
                </a:solidFill>
              </a:rPr>
              <a:t> Валентина Ивановна</a:t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2400" dirty="0" smtClean="0"/>
              <a:t>05.10.1954 года рождения, </a:t>
            </a:r>
            <a:br>
              <a:rPr lang="ru-RU" sz="2400" dirty="0" smtClean="0"/>
            </a:br>
            <a:r>
              <a:rPr lang="ru-RU" sz="2400" dirty="0" smtClean="0"/>
              <a:t>имею среднее специальное образование, </a:t>
            </a:r>
            <a:br>
              <a:rPr lang="ru-RU" sz="2400" dirty="0" smtClean="0"/>
            </a:br>
            <a:r>
              <a:rPr lang="ru-RU" sz="2400" dirty="0" smtClean="0"/>
              <a:t>окончила Троицкое педагогическое училище в 1984 году.</a:t>
            </a:r>
            <a:br>
              <a:rPr lang="ru-RU" sz="2400" dirty="0" smtClean="0"/>
            </a:br>
            <a:r>
              <a:rPr lang="ru-RU" sz="2400" dirty="0" smtClean="0"/>
              <a:t>Решением квалификационной комиссии </a:t>
            </a:r>
            <a:br>
              <a:rPr lang="ru-RU" sz="2400" dirty="0" smtClean="0"/>
            </a:br>
            <a:r>
              <a:rPr lang="ru-RU" sz="2400" dirty="0" smtClean="0"/>
              <a:t>от 29 июня 1984 года присвоена квалификация </a:t>
            </a:r>
            <a:br>
              <a:rPr lang="ru-RU" sz="2400" dirty="0" smtClean="0"/>
            </a:br>
            <a:r>
              <a:rPr lang="ru-RU" sz="2400" dirty="0" smtClean="0"/>
              <a:t>«Воспитатель детского сада»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3714752"/>
            <a:ext cx="398679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рёзовые лист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83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358246" cy="1143000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Наши впечатления от наблюдений мы воплощаем в творческих работах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C:\Users\Val\Desktop\ФОТО И ВИДЕО разное\фото и видео  дет.сад\ФОТО ДЕТ САД\фото дет.сад май 2013\DSCN45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1571612"/>
            <a:ext cx="3121152" cy="2340864"/>
          </a:xfrm>
          <a:prstGeom prst="rect">
            <a:avLst/>
          </a:prstGeom>
          <a:noFill/>
        </p:spPr>
      </p:pic>
      <p:pic>
        <p:nvPicPr>
          <p:cNvPr id="6" name="Picture 3" descr="C:\Users\Val\Desktop\ФОТО И ВИДЕО разное\фото и видео  дет.сад\ФОТО ДЕТ САД\фото дет.сад май 2013\DSCN459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1571612"/>
            <a:ext cx="3121152" cy="2340864"/>
          </a:xfrm>
          <a:prstGeom prst="rect">
            <a:avLst/>
          </a:prstGeom>
          <a:noFill/>
        </p:spPr>
      </p:pic>
      <p:pic>
        <p:nvPicPr>
          <p:cNvPr id="7" name="Picture 5" descr="C:\Users\Val\Desktop\ФОТО И ВИДЕО разное\фото и видео  дет.сад\ФОТО ДЕТ САД\фото дет.сад май 2013\DSCN46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4214818"/>
            <a:ext cx="3121152" cy="2340864"/>
          </a:xfrm>
          <a:prstGeom prst="rect">
            <a:avLst/>
          </a:prstGeom>
          <a:noFill/>
        </p:spPr>
      </p:pic>
      <p:pic>
        <p:nvPicPr>
          <p:cNvPr id="8" name="Picture 6" descr="C:\Users\Val\Desktop\ФОТО И ВИДЕО разное\фото и видео  дет.сад\ФОТО ДЕТ САД\фото дет.сад май 2013\DSCN46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4214818"/>
            <a:ext cx="3121152" cy="2340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рёзовые лист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83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74638"/>
            <a:ext cx="535785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Маленькие помощники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E:\фото\DSCN08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1500174"/>
            <a:ext cx="3333773" cy="2500330"/>
          </a:xfrm>
          <a:prstGeom prst="rect">
            <a:avLst/>
          </a:prstGeom>
          <a:noFill/>
        </p:spPr>
      </p:pic>
      <p:pic>
        <p:nvPicPr>
          <p:cNvPr id="6" name="Picture 5" descr="C:\Users\Val\Desktop\ФОТО И ВИДЕО разное\фото и видео  дет.сад\ФОТО ДЕТ САД\фото и видео  ещё\DSCN08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4143380"/>
            <a:ext cx="3333773" cy="2500330"/>
          </a:xfrm>
          <a:prstGeom prst="rect">
            <a:avLst/>
          </a:prstGeom>
          <a:noFill/>
        </p:spPr>
      </p:pic>
      <p:pic>
        <p:nvPicPr>
          <p:cNvPr id="7" name="Picture 3" descr="E:\фото\DSCN08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5" y="1500174"/>
            <a:ext cx="3381367" cy="2536025"/>
          </a:xfrm>
          <a:prstGeom prst="rect">
            <a:avLst/>
          </a:prstGeom>
          <a:noFill/>
        </p:spPr>
      </p:pic>
      <p:pic>
        <p:nvPicPr>
          <p:cNvPr id="8" name="Picture 2" descr="E:\IMGP676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4125520"/>
            <a:ext cx="3286148" cy="2464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рёзовые лист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83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5429288" cy="14287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Игра - это естественная потребность детей, это способ познания окружающего.</a:t>
            </a:r>
            <a:endParaRPr lang="ru-RU" sz="2800" dirty="0"/>
          </a:p>
        </p:txBody>
      </p:sp>
      <p:pic>
        <p:nvPicPr>
          <p:cNvPr id="33795" name="Picture 3" descr="C:\Users\Val\Desktop\ФОТО И ВИДЕО разное\фото и видео  дет.сад\ФОТО ДЕТ САД\фото и видео  ещё\DSCN07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071678"/>
            <a:ext cx="3000396" cy="2250298"/>
          </a:xfrm>
          <a:prstGeom prst="rect">
            <a:avLst/>
          </a:prstGeom>
          <a:noFill/>
        </p:spPr>
      </p:pic>
      <p:pic>
        <p:nvPicPr>
          <p:cNvPr id="33797" name="Picture 5" descr="C:\Users\Val\Desktop\ФОТО И ВИДЕО разное\фото и видео  дет.сад\ФОТО ДЕТ САД\фото и видео  ещё\DSCN075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429132"/>
            <a:ext cx="3000396" cy="2250297"/>
          </a:xfrm>
          <a:prstGeom prst="rect">
            <a:avLst/>
          </a:prstGeom>
          <a:noFill/>
        </p:spPr>
      </p:pic>
      <p:pic>
        <p:nvPicPr>
          <p:cNvPr id="33798" name="Picture 6" descr="C:\Users\Val\Desktop\ФОТО И ВИДЕО разное\фото и видео  дет.сад\ФОТО ДЕТ САД\фото и видео  ещё\DSCN077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1500174"/>
            <a:ext cx="2723437" cy="2178860"/>
          </a:xfrm>
          <a:prstGeom prst="rect">
            <a:avLst/>
          </a:prstGeom>
          <a:noFill/>
        </p:spPr>
      </p:pic>
      <p:pic>
        <p:nvPicPr>
          <p:cNvPr id="1026" name="Picture 2" descr="E:\фото\Фото115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142852"/>
            <a:ext cx="2214578" cy="2952771"/>
          </a:xfrm>
          <a:prstGeom prst="rect">
            <a:avLst/>
          </a:prstGeom>
          <a:noFill/>
        </p:spPr>
      </p:pic>
      <p:pic>
        <p:nvPicPr>
          <p:cNvPr id="29697" name="Picture 1" descr="C:\Users\Val\Desktop\ФОТО И ВИДЕО разное\фото и видео  дет.сад\Детский сад 2012-2013\Фото073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3214686"/>
            <a:ext cx="2578900" cy="3438532"/>
          </a:xfrm>
          <a:prstGeom prst="rect">
            <a:avLst/>
          </a:prstGeom>
          <a:noFill/>
        </p:spPr>
      </p:pic>
      <p:pic>
        <p:nvPicPr>
          <p:cNvPr id="29698" name="Picture 2" descr="C:\Users\Val\Desktop\ФОТО И ВИДЕО разное\фото и видео  дет.сад\Дети средней группы\Фото009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3714752"/>
            <a:ext cx="2196719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рёзовые лист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83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5572164" cy="114300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«Маленькие дети…</a:t>
            </a:r>
            <a:b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играют, как птица поёт».</a:t>
            </a:r>
            <a:b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Н.К.Крупская</a:t>
            </a:r>
            <a:endParaRPr lang="ru-RU" dirty="0"/>
          </a:p>
        </p:txBody>
      </p:sp>
      <p:pic>
        <p:nvPicPr>
          <p:cNvPr id="5" name="Picture 8" descr="C:\Users\Val\Desktop\ФОТО И ВИДЕО разное\фото и видео  дет.сад\Детский сад № 28 Средняя группа\DSCN41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4214818"/>
            <a:ext cx="3121152" cy="2340864"/>
          </a:xfrm>
          <a:prstGeom prst="rect">
            <a:avLst/>
          </a:prstGeom>
          <a:noFill/>
        </p:spPr>
      </p:pic>
      <p:pic>
        <p:nvPicPr>
          <p:cNvPr id="6" name="Picture 6" descr="C:\Users\Val\Desktop\ФОТО И ВИДЕО разное\фото и видео  дет.сад\Детский сад № 28 Средняя группа\DSCN40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56" y="571480"/>
            <a:ext cx="3121152" cy="2340864"/>
          </a:xfrm>
          <a:prstGeom prst="rect">
            <a:avLst/>
          </a:prstGeom>
          <a:noFill/>
        </p:spPr>
      </p:pic>
      <p:pic>
        <p:nvPicPr>
          <p:cNvPr id="9" name="Picture 4" descr="C:\Users\Val\Desktop\ФОТО И ВИДЕО разное\фото и видео  дет.сад\ФОТО ДЕТ САД\фото и видео  ещё\Фото056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3143248"/>
            <a:ext cx="2571768" cy="3429025"/>
          </a:xfrm>
          <a:prstGeom prst="rect">
            <a:avLst/>
          </a:prstGeom>
          <a:noFill/>
        </p:spPr>
      </p:pic>
      <p:pic>
        <p:nvPicPr>
          <p:cNvPr id="10" name="Picture 3" descr="C:\Users\Val\Desktop\ФОТО И ВИДЕО разное\фото и видео  дет.сад\ФОТО ДЕТ САД\фото и видео  ещё\Фото056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143248"/>
            <a:ext cx="2571768" cy="3429024"/>
          </a:xfrm>
          <a:prstGeom prst="rect">
            <a:avLst/>
          </a:prstGeom>
          <a:noFill/>
        </p:spPr>
      </p:pic>
      <p:pic>
        <p:nvPicPr>
          <p:cNvPr id="11" name="Picture 5" descr="C:\Users\Val\Desktop\ФОТО И ВИДЕО разное\фото и видео  дет.сад\Дети средней группы\Фото014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642918"/>
            <a:ext cx="2518190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рёзовые лист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320" y="0"/>
            <a:ext cx="91583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5929354" cy="17145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Мир детства не может быть без игры.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0722" name="Picture 2" descr="C:\Users\Val\Desktop\ФОТО И ВИДЕО разное\фото и видео  дет.сад\ФОТО ДЕТ САД\фото дет.сад май 2013\DSCN46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572008"/>
            <a:ext cx="2571769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3" name="Picture 3" descr="C:\Users\Val\Desktop\ФОТО И ВИДЕО разное\фото и видео  дет.сад\ФОТО ДЕТ САД\фото дет.сад май 2013\DSCN46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2428868"/>
            <a:ext cx="2571768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4" name="Picture 4" descr="C:\Users\Val\Desktop\ФОТО И ВИДЕО разное\фото и видео  дет.сад\ФОТО ДЕТ САД\фото дет.сад май 2013\DSCN463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4572008"/>
            <a:ext cx="2619393" cy="1964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5" name="Picture 5" descr="C:\Users\Val\Desktop\ФОТО И ВИДЕО разное\фото и видео  дет.сад\ФОТО ДЕТ САД\фото дет.сад май 2013\DSCN463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428868"/>
            <a:ext cx="2570076" cy="1927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8" name="Picture 2" descr="C:\Users\Val\Desktop\ФОТО И ВИДЕО разное\фото и видео  дет.сад\Детский сад 2012-2013\Дет сад Кирилл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1571612"/>
            <a:ext cx="2089562" cy="2786082"/>
          </a:xfrm>
          <a:prstGeom prst="rect">
            <a:avLst/>
          </a:prstGeom>
          <a:noFill/>
        </p:spPr>
      </p:pic>
      <p:pic>
        <p:nvPicPr>
          <p:cNvPr id="11" name="Picture 7" descr="C:\Users\Val\Desktop\ФОТО И ВИДЕО разное\фото и видео  дет.сад\Детский сад № 28 Средняя группа\DSCN410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87" y="4572008"/>
            <a:ext cx="2549648" cy="1912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рёзовые лист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83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428604"/>
            <a:ext cx="3786214" cy="78581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Игра в жизни ребёнка – это минуты радости, забавы, соревнования, она ведёт ребёнка по жизни.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2770" name="Picture 2" descr="C:\Users\Val\Desktop\ФОТО И ВИДЕО разное\фото и видео  дет.сад\ФОТО ДЕТ САД\фото дет.сад май 2013\DSCN45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9" y="285728"/>
            <a:ext cx="3929090" cy="2946818"/>
          </a:xfrm>
          <a:prstGeom prst="rect">
            <a:avLst/>
          </a:prstGeom>
          <a:noFill/>
        </p:spPr>
      </p:pic>
      <p:pic>
        <p:nvPicPr>
          <p:cNvPr id="32772" name="Picture 4" descr="C:\Users\Val\Desktop\ФОТО И ВИДЕО разное\фото и видео  дет.сад\ФОТО ДЕТ САД\фото дет.сад май 2013\DSCN45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643314"/>
            <a:ext cx="3929091" cy="2946817"/>
          </a:xfrm>
          <a:prstGeom prst="rect">
            <a:avLst/>
          </a:prstGeom>
          <a:noFill/>
        </p:spPr>
      </p:pic>
      <p:pic>
        <p:nvPicPr>
          <p:cNvPr id="32773" name="Picture 5" descr="C:\Users\Val\Desktop\ФОТО И ВИДЕО разное\фото и видео  дет.сад\ФОТО ДЕТ САД\фото дет.сад май 2013\DSCN454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643314"/>
            <a:ext cx="3857654" cy="2893239"/>
          </a:xfrm>
          <a:prstGeom prst="rect">
            <a:avLst/>
          </a:prstGeom>
          <a:noFill/>
        </p:spPr>
      </p:pic>
      <p:pic>
        <p:nvPicPr>
          <p:cNvPr id="7" name="Picture 2" descr="C:\Users\Val\Desktop\ФОТО И ВИДЕО разное\фото и видео  дет.сад\Дети средней группы\Фото117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9850" y="214290"/>
            <a:ext cx="2928958" cy="3619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рёзовые лист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83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3857652" cy="19399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Игра— это школа воспитания.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7891" name="Picture 3" descr="C:\Users\Val\Desktop\ФОТО И ВИДЕО разное\фото и видео  дет.сад\Дети средней группы\Фото11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3071810"/>
            <a:ext cx="2661066" cy="3548087"/>
          </a:xfrm>
          <a:prstGeom prst="rect">
            <a:avLst/>
          </a:prstGeom>
          <a:noFill/>
        </p:spPr>
      </p:pic>
      <p:pic>
        <p:nvPicPr>
          <p:cNvPr id="37892" name="Picture 4" descr="C:\Users\Val\Desktop\ФОТО И ВИДЕО разное\фото и видео  дет.сад\ФОТО ДЕТ САД\фото и видео  ещё\DSCN07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285728"/>
            <a:ext cx="3429025" cy="2571769"/>
          </a:xfrm>
          <a:prstGeom prst="rect">
            <a:avLst/>
          </a:prstGeom>
          <a:noFill/>
        </p:spPr>
      </p:pic>
      <p:pic>
        <p:nvPicPr>
          <p:cNvPr id="37890" name="Picture 2" descr="C:\Users\Val\Desktop\ФОТО И ВИДЕО разное\фото и видео  дет.сад\Дети средней группы\Фото014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3071810"/>
            <a:ext cx="2714644" cy="3619526"/>
          </a:xfrm>
          <a:prstGeom prst="rect">
            <a:avLst/>
          </a:prstGeom>
          <a:noFill/>
        </p:spPr>
      </p:pic>
      <p:pic>
        <p:nvPicPr>
          <p:cNvPr id="28673" name="Picture 1" descr="C:\Users\Val\Desktop\ФОТО И ВИДЕО разное\фото и видео  дет.сад\Детский сад 2012-2013\Фото0939 Дет. сад Прогулка Весна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7" y="3071810"/>
            <a:ext cx="2678925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рёзовые лист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83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186238" cy="5111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endParaRPr lang="ru-RU" sz="2800" dirty="0" smtClean="0">
              <a:solidFill>
                <a:srgbClr val="C00000"/>
              </a:solidFill>
            </a:endParaRPr>
          </a:p>
        </p:txBody>
      </p:sp>
      <p:pic>
        <p:nvPicPr>
          <p:cNvPr id="21507" name="Picture 3" descr="C:\Users\Val\Desktop\ФОТО И ВИДЕО разное\фото и видео  дет.сад\ФОТО ДЕТ САД\фото и видео  ещё\Фото06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285728"/>
            <a:ext cx="2035965" cy="2714620"/>
          </a:xfrm>
          <a:prstGeom prst="rect">
            <a:avLst/>
          </a:prstGeom>
          <a:noFill/>
        </p:spPr>
      </p:pic>
      <p:pic>
        <p:nvPicPr>
          <p:cNvPr id="21509" name="Picture 5" descr="C:\Users\Val\Desktop\ФОТО И ВИДЕО разное\фото и видео  дет.сад\ФОТО ДЕТ САД\фото и видео  ещё\Фото07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3143248"/>
            <a:ext cx="2614618" cy="3486158"/>
          </a:xfrm>
          <a:prstGeom prst="rect">
            <a:avLst/>
          </a:prstGeom>
          <a:noFill/>
        </p:spPr>
      </p:pic>
      <p:pic>
        <p:nvPicPr>
          <p:cNvPr id="21510" name="Picture 6" descr="C:\Users\Val\Desktop\ФОТО И ВИДЕО разное\фото и видео  дет.сад\Дети средней группы\Фото036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3143248"/>
            <a:ext cx="2643206" cy="352427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14546" y="571480"/>
            <a:ext cx="4071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дворах и домах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Снег лежит полотном.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на солнце блестит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Разноцветным огнем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7649" name="Picture 1" descr="C:\Users\Val\Desktop\ФОТО И ВИДЕО разное\фото и видео  дет.сад\Детский сад 2012-2013\Фото0690 Дет. сад Прогулка Зима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19" y="3143248"/>
            <a:ext cx="2639609" cy="3519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рёзовые лист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83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428604"/>
            <a:ext cx="540068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Ни минутки без игры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1746" name="Picture 2" descr="C:\Users\Val\Desktop\ФОТО И ВИДЕО разное\фото и видео  дет.сад\ФОТО ДЕТ САД\фото дет.сад май 2013\DSCN46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1714488"/>
            <a:ext cx="3121152" cy="2340864"/>
          </a:xfrm>
          <a:prstGeom prst="rect">
            <a:avLst/>
          </a:prstGeom>
          <a:noFill/>
        </p:spPr>
      </p:pic>
      <p:pic>
        <p:nvPicPr>
          <p:cNvPr id="31748" name="Picture 4" descr="C:\Users\Val\Desktop\ФОТО И ВИДЕО разное\фото и видео  дет.сад\ФОТО ДЕТ САД\фото дет.сад май 2013\DSCN455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1714488"/>
            <a:ext cx="3121152" cy="2340864"/>
          </a:xfrm>
          <a:prstGeom prst="rect">
            <a:avLst/>
          </a:prstGeom>
          <a:noFill/>
        </p:spPr>
      </p:pic>
      <p:pic>
        <p:nvPicPr>
          <p:cNvPr id="31750" name="Picture 6" descr="C:\Users\Val\Desktop\ФОТО И ВИДЕО разное\фото и видео  дет.сад\ФОТО ДЕТ САД\фото дет.сад май 2013\DSCN456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4286256"/>
            <a:ext cx="3121152" cy="2340864"/>
          </a:xfrm>
          <a:prstGeom prst="rect">
            <a:avLst/>
          </a:prstGeom>
          <a:noFill/>
        </p:spPr>
      </p:pic>
      <p:pic>
        <p:nvPicPr>
          <p:cNvPr id="31751" name="Picture 7" descr="C:\Users\Val\Desktop\ФОТО И ВИДЕО разное\фото и видео  дет.сад\ФОТО ДЕТ САД\фото дет.сад май 2013\DSCN456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4286256"/>
            <a:ext cx="3121152" cy="2340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рёзовые лист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320" y="0"/>
            <a:ext cx="91583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274638"/>
            <a:ext cx="490061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28604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Театральная деятельность : сказка  «Репка»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E:\фото\DSCN45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1214422"/>
            <a:ext cx="3121152" cy="2340864"/>
          </a:xfrm>
          <a:prstGeom prst="rect">
            <a:avLst/>
          </a:prstGeom>
          <a:noFill/>
        </p:spPr>
      </p:pic>
      <p:pic>
        <p:nvPicPr>
          <p:cNvPr id="7" name="Picture 3" descr="E:\фото\DSCN45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1214422"/>
            <a:ext cx="3121152" cy="2340864"/>
          </a:xfrm>
          <a:prstGeom prst="rect">
            <a:avLst/>
          </a:prstGeom>
          <a:noFill/>
        </p:spPr>
      </p:pic>
      <p:pic>
        <p:nvPicPr>
          <p:cNvPr id="8" name="Picture 4" descr="E:\фото\DSCN457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69" y="4000504"/>
            <a:ext cx="3333773" cy="2500330"/>
          </a:xfrm>
          <a:prstGeom prst="rect">
            <a:avLst/>
          </a:prstGeom>
          <a:noFill/>
        </p:spPr>
      </p:pic>
      <p:pic>
        <p:nvPicPr>
          <p:cNvPr id="9" name="Picture 5" descr="C:\Users\Val\Desktop\ФОТО И ВИДЕО разное\фото и видео  дет.сад\ФОТО ДЕТ САД\фото дет.сад май 2013\DSCN457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4000504"/>
            <a:ext cx="3311653" cy="2483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рёзовые лист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83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1357322"/>
          </a:xfrm>
          <a:solidFill>
            <a:schemeClr val="accent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Работаю воспитателем в Муниципальном бюджетном дошкольном образовательном учреждении комбинированного вида «Детский сад № 28 «Берёзка»  г. Троицка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 smtClean="0"/>
              <a:t>Общий трудовой стаж – </a:t>
            </a:r>
            <a:r>
              <a:rPr lang="ru-RU" sz="2200" dirty="0" smtClean="0"/>
              <a:t>36 </a:t>
            </a:r>
            <a:r>
              <a:rPr lang="ru-RU" sz="2200" dirty="0" smtClean="0"/>
              <a:t>лет</a:t>
            </a:r>
            <a:br>
              <a:rPr lang="ru-RU" sz="2200" dirty="0" smtClean="0"/>
            </a:br>
            <a:r>
              <a:rPr lang="ru-RU" sz="2200" dirty="0" smtClean="0"/>
              <a:t>Стаж педагогической работы – </a:t>
            </a:r>
            <a:r>
              <a:rPr lang="ru-RU" sz="2200" dirty="0" smtClean="0"/>
              <a:t>26 </a:t>
            </a:r>
            <a:r>
              <a:rPr lang="ru-RU" sz="2200" dirty="0" smtClean="0"/>
              <a:t>лет</a:t>
            </a:r>
            <a:br>
              <a:rPr lang="ru-RU" sz="2200" dirty="0" smtClean="0"/>
            </a:br>
            <a:r>
              <a:rPr lang="ru-RU" sz="2200" dirty="0" smtClean="0"/>
              <a:t> В данном учреждении – </a:t>
            </a:r>
            <a:r>
              <a:rPr lang="ru-RU" sz="2200" dirty="0" smtClean="0"/>
              <a:t>13 </a:t>
            </a:r>
            <a:r>
              <a:rPr lang="ru-RU" sz="2200" dirty="0" smtClean="0"/>
              <a:t>лет </a:t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23554" name="Picture 2" descr="E:\Фото дет. сада\IMGP33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5" y="1706695"/>
            <a:ext cx="5000661" cy="3818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рёзовые лист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83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428604"/>
            <a:ext cx="6786610" cy="78581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Физкультминутка – это здорово!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9" name="Picture 3" descr="C:\Users\Val\Desktop\ФОТО И ВИДЕО разное\фото и видео  дет.сад\ФОТО ДЕТ САД\фото дет.сад май 2013\DSCN458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1285860"/>
            <a:ext cx="3429024" cy="2571768"/>
          </a:xfrm>
          <a:prstGeom prst="rect">
            <a:avLst/>
          </a:prstGeom>
          <a:noFill/>
        </p:spPr>
      </p:pic>
      <p:pic>
        <p:nvPicPr>
          <p:cNvPr id="10" name="Picture 2" descr="C:\Users\Val\Desktop\ФОТО И ВИДЕО разное\фото и видео  дет.сад\ФОТО ДЕТ САД\фото дет.сад май 2013\DSCN458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1285860"/>
            <a:ext cx="3429024" cy="2571768"/>
          </a:xfrm>
          <a:prstGeom prst="rect">
            <a:avLst/>
          </a:prstGeom>
          <a:noFill/>
        </p:spPr>
      </p:pic>
      <p:pic>
        <p:nvPicPr>
          <p:cNvPr id="11" name="Picture 5" descr="C:\Users\Val\Desktop\ФОТО И ВИДЕО разное\фото и видео  дет.сад\ФОТО ДЕТ САД\фото дет.сад май 2013\DSCN458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000504"/>
            <a:ext cx="3500462" cy="2625346"/>
          </a:xfrm>
          <a:prstGeom prst="rect">
            <a:avLst/>
          </a:prstGeom>
          <a:noFill/>
        </p:spPr>
      </p:pic>
      <p:pic>
        <p:nvPicPr>
          <p:cNvPr id="12" name="Picture 4" descr="C:\Users\Val\Desktop\ФОТО И ВИДЕО разное\фото и видео  дет.сад\ФОТО ДЕТ САД\фото дет.сад май 2013\DSCN458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4000504"/>
            <a:ext cx="3454528" cy="2590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рёзовые лист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83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74638"/>
            <a:ext cx="4614866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Участница городского конкурса «Педагог года в дошкольном образовании»</a:t>
            </a:r>
            <a:r>
              <a:rPr lang="ru-RU" sz="2400" dirty="0" smtClean="0"/>
              <a:t> </a:t>
            </a:r>
            <a:r>
              <a:rPr lang="ru-RU" sz="2400" b="1" dirty="0" smtClean="0"/>
              <a:t>- апрель 2010 г.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Прошла курсы повышения квалификации - </a:t>
            </a:r>
            <a:br>
              <a:rPr lang="ru-RU" sz="2400" b="1" dirty="0" smtClean="0"/>
            </a:br>
            <a:r>
              <a:rPr lang="ru-RU" sz="2400" b="1" dirty="0" smtClean="0"/>
              <a:t>ГБОУ ДПО «Челябинский институт переподготовки и повышения квалификации работников образования» 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ноябрь – 2012 г.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2400" b="1" dirty="0" smtClean="0"/>
              <a:t>Имею первую квалификационную категорию по должности «воспитатель</a:t>
            </a:r>
            <a:r>
              <a:rPr lang="ru-RU" sz="2400" dirty="0" smtClean="0"/>
              <a:t>»</a:t>
            </a:r>
            <a:br>
              <a:rPr lang="ru-RU" sz="2400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 </a:t>
            </a:r>
            <a:br>
              <a:rPr lang="ru-RU" sz="2400" i="1" dirty="0" smtClean="0"/>
            </a:br>
            <a:endParaRPr lang="ru-RU" sz="2400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285860"/>
            <a:ext cx="2401859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3286124"/>
            <a:ext cx="247167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рёзовые лист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320" y="0"/>
            <a:ext cx="91583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428604"/>
            <a:ext cx="5786478" cy="785818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Принимала участие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городском семинаре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 презентацией  на тему «Использование народного фольклора при организации игровой деятельности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детском саду»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Организовала фольклорный уголок в своей группе.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2013 г.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2291" name="Picture 3" descr="C:\Users\Val\Desktop\ФОТО И ВИДЕО разное\фото и видео  дет.сад\ФОТО ДЕТ САД\фото дет.сад май 2013\DSCN46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9" y="4572008"/>
            <a:ext cx="2571768" cy="1928826"/>
          </a:xfrm>
          <a:prstGeom prst="rect">
            <a:avLst/>
          </a:prstGeom>
          <a:noFill/>
        </p:spPr>
      </p:pic>
      <p:pic>
        <p:nvPicPr>
          <p:cNvPr id="6" name="Picture 3" descr="E:\фото\DSCN428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572008"/>
            <a:ext cx="2697725" cy="1863882"/>
          </a:xfrm>
          <a:prstGeom prst="rect">
            <a:avLst/>
          </a:prstGeom>
          <a:noFill/>
        </p:spPr>
      </p:pic>
      <p:pic>
        <p:nvPicPr>
          <p:cNvPr id="7" name="Picture 4" descr="E:\фото\DSCN429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4572008"/>
            <a:ext cx="2549648" cy="1912236"/>
          </a:xfrm>
          <a:prstGeom prst="rect">
            <a:avLst/>
          </a:prstGeom>
          <a:noFill/>
        </p:spPr>
      </p:pic>
      <p:pic>
        <p:nvPicPr>
          <p:cNvPr id="12293" name="Picture 5" descr="C:\Users\Val\Desktop\ФОТО И ВИДЕО разное\фото и видео  дет.сад\ФОТО ДЕТ САД\фото дет.сад май 2013\DSCN460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04791"/>
            <a:ext cx="2643206" cy="3524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рёзовые лист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83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5972188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«Щедрое лето»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 descr="E:\IMG_06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500438"/>
            <a:ext cx="4071966" cy="305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Val\Desktop\Для презентации\IMGP37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00174"/>
            <a:ext cx="4191029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рёзовые лист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83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571480"/>
            <a:ext cx="3757610" cy="84615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Мои работы из бересты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Val\Pictures\из бересты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642918"/>
            <a:ext cx="1714500" cy="2286000"/>
          </a:xfrm>
          <a:prstGeom prst="rect">
            <a:avLst/>
          </a:prstGeom>
          <a:noFill/>
        </p:spPr>
      </p:pic>
      <p:pic>
        <p:nvPicPr>
          <p:cNvPr id="1028" name="Picture 4" descr="C:\Users\Val\Pictures\из бересты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1643050"/>
            <a:ext cx="1714500" cy="2286000"/>
          </a:xfrm>
          <a:prstGeom prst="rect">
            <a:avLst/>
          </a:prstGeom>
          <a:noFill/>
        </p:spPr>
      </p:pic>
      <p:pic>
        <p:nvPicPr>
          <p:cNvPr id="1029" name="Picture 5" descr="C:\Users\Val\Pictures\из бересты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000504"/>
            <a:ext cx="1714500" cy="2286000"/>
          </a:xfrm>
          <a:prstGeom prst="rect">
            <a:avLst/>
          </a:prstGeom>
          <a:noFill/>
        </p:spPr>
      </p:pic>
      <p:pic>
        <p:nvPicPr>
          <p:cNvPr id="1030" name="Picture 6" descr="C:\Users\Val\Pictures\из бересты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786058"/>
            <a:ext cx="2405079" cy="1803810"/>
          </a:xfrm>
          <a:prstGeom prst="rect">
            <a:avLst/>
          </a:prstGeom>
          <a:noFill/>
        </p:spPr>
      </p:pic>
      <p:pic>
        <p:nvPicPr>
          <p:cNvPr id="1031" name="Picture 7" descr="C:\Users\Val\Pictures\из бересты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714356"/>
            <a:ext cx="2286016" cy="1714512"/>
          </a:xfrm>
          <a:prstGeom prst="rect">
            <a:avLst/>
          </a:prstGeom>
          <a:noFill/>
        </p:spPr>
      </p:pic>
      <p:pic>
        <p:nvPicPr>
          <p:cNvPr id="1032" name="Picture 8" descr="C:\Users\Val\Pictures\из бересты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785926"/>
            <a:ext cx="2301863" cy="1726397"/>
          </a:xfrm>
          <a:prstGeom prst="rect">
            <a:avLst/>
          </a:prstGeom>
          <a:noFill/>
        </p:spPr>
      </p:pic>
      <p:pic>
        <p:nvPicPr>
          <p:cNvPr id="1033" name="Picture 9" descr="C:\Users\Val\Pictures\из бересты8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714884"/>
            <a:ext cx="2357454" cy="1768091"/>
          </a:xfrm>
          <a:prstGeom prst="rect">
            <a:avLst/>
          </a:prstGeom>
          <a:noFill/>
        </p:spPr>
      </p:pic>
      <p:pic>
        <p:nvPicPr>
          <p:cNvPr id="1034" name="Picture 10" descr="C:\Users\Val\Pictures\из бересты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0826" y="4500570"/>
            <a:ext cx="2286000" cy="1714500"/>
          </a:xfrm>
          <a:prstGeom prst="rect">
            <a:avLst/>
          </a:prstGeom>
          <a:noFill/>
        </p:spPr>
      </p:pic>
      <p:pic>
        <p:nvPicPr>
          <p:cNvPr id="1026" name="Picture 2" descr="C:\Users\Val\Pictures\Из бересты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86050" y="3500438"/>
            <a:ext cx="17145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рёзовые лист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320" y="0"/>
            <a:ext cx="91583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74638"/>
            <a:ext cx="6143668" cy="79690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Открытое занятие «Волшебный воздух»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2" descr="C:\Users\Val\Desktop\Новые\Занятие Опыты\4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1000108"/>
            <a:ext cx="4857784" cy="3342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C:\Users\Val\Desktop\Новые\Занятие Опыты\45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071810"/>
            <a:ext cx="4572032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072066" y="2428868"/>
            <a:ext cx="39290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>
                <a:solidFill>
                  <a:srgbClr val="C00000"/>
                </a:solidFill>
              </a:rPr>
              <a:t>Через нос проходит в грудь,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И обратный держит путь.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 Он невидимый, и всё же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Без него мы жить не можем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рёзовые лист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83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214290"/>
            <a:ext cx="5643602" cy="2143140"/>
          </a:xfr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Огород на окне.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Выращиваем и наблюдаем за ростом томатов, лука, гороха, фасоли. Проводим эксперименты: выявляем необходимость воды, света, тепла для роста растений.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42" name="Picture 2" descr="E:\IMGP26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500438"/>
            <a:ext cx="4071967" cy="3053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E:\IMGP269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2643182"/>
            <a:ext cx="4000528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1063</TotalTime>
  <Words>170</Words>
  <Application>Microsoft Office PowerPoint</Application>
  <PresentationFormat>Экран (4:3)</PresentationFormat>
  <Paragraphs>53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ПОРТФОЛИО</vt:lpstr>
      <vt:lpstr>Презентация PowerPoint</vt:lpstr>
      <vt:lpstr>        Работаю воспитателем в Муниципальном бюджетном дошкольном образовательном учреждении комбинированного вида «Детский сад № 28 «Берёзка»  г. Троицка            Общий трудовой стаж – 36 лет Стаж педагогической работы – 26 лет  В данном учреждении – 13 лет  </vt:lpstr>
      <vt:lpstr>                Участница городского конкурса «Педагог года в дошкольном образовании» - апрель 2010 г.  Прошла курсы повышения квалификации -  ГБОУ ДПО «Челябинский институт переподготовки и повышения квалификации работников образования»    ноябрь – 2012 г.  Имею первую квалификационную категорию по должности «воспитатель»     </vt:lpstr>
      <vt:lpstr>           Принимала участие  в городском семинаре  с презентацией  на тему «Использование народного фольклора при организации игровой деятельности  в детском саду» Организовала фольклорный уголок в своей группе. 2013 г.  </vt:lpstr>
      <vt:lpstr> «Щедрое лето»</vt:lpstr>
      <vt:lpstr>Мои работы из бересты</vt:lpstr>
      <vt:lpstr>Открытое занятие «Волшебный воздух»</vt:lpstr>
      <vt:lpstr> Огород на окне.  Выращиваем и наблюдаем за ростом томатов, лука, гороха, фасоли. Проводим эксперименты: выявляем необходимость воды, света, тепла для роста растений. </vt:lpstr>
      <vt:lpstr>      Не позволяй душе лениться! Чтоб в ступе воду не толочь, Душа обязана трудиться И день, и ночь, и день и ночь. Н.Заболоцкий.    </vt:lpstr>
      <vt:lpstr>          </vt:lpstr>
      <vt:lpstr>  </vt:lpstr>
      <vt:lpstr>Наблюдаем,  заботимся о животных и птицах</vt:lpstr>
      <vt:lpstr>      Пусть будет в человеке все прекрасно, И мысли, и поступки, и душа! В гармонии с природой и с собою На свете чтобы жили малыши, Воспитывайте в детях, берегите, Храните экологию души! Н.Луконина.</vt:lpstr>
      <vt:lpstr>      </vt:lpstr>
      <vt:lpstr>Красивые осенние листья пригодятся для аппликаций</vt:lpstr>
      <vt:lpstr>Поделки из солёного теста, природного материала.  Рисуем пластилином.</vt:lpstr>
      <vt:lpstr>Поделки из фруктов, крупы</vt:lpstr>
      <vt:lpstr>Презентация PowerPoint</vt:lpstr>
      <vt:lpstr>Наши впечатления от наблюдений мы воплощаем в творческих работах</vt:lpstr>
      <vt:lpstr>Маленькие помощники</vt:lpstr>
      <vt:lpstr>Игра - это естественная потребность детей, это способ познания окружающего.</vt:lpstr>
      <vt:lpstr>   «Маленькие дети… играют, как птица поёт». Н.К.Крупская</vt:lpstr>
      <vt:lpstr>Мир детства не может быть без игры.</vt:lpstr>
      <vt:lpstr>     Игра в жизни ребёнка – это минуты радости, забавы, соревнования, она ведёт ребёнка по жизни.</vt:lpstr>
      <vt:lpstr>Игра— это школа воспитания.</vt:lpstr>
      <vt:lpstr>   </vt:lpstr>
      <vt:lpstr>Ни минутки без игры</vt:lpstr>
      <vt:lpstr> </vt:lpstr>
      <vt:lpstr>Физкультминутка – это здорово!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Val</dc:creator>
  <cp:lastModifiedBy>Val</cp:lastModifiedBy>
  <cp:revision>111</cp:revision>
  <dcterms:created xsi:type="dcterms:W3CDTF">2013-11-14T07:47:31Z</dcterms:created>
  <dcterms:modified xsi:type="dcterms:W3CDTF">2015-11-19T19:32:17Z</dcterms:modified>
</cp:coreProperties>
</file>