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6" r:id="rId5"/>
    <p:sldId id="264" r:id="rId6"/>
    <p:sldId id="262" r:id="rId7"/>
    <p:sldId id="269" r:id="rId8"/>
    <p:sldId id="268" r:id="rId9"/>
    <p:sldId id="270" r:id="rId10"/>
    <p:sldId id="271" r:id="rId11"/>
    <p:sldId id="272" r:id="rId12"/>
    <p:sldId id="273" r:id="rId13"/>
    <p:sldId id="275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429A28B-901B-47E1-BF8A-E9409D12D139}">
          <p14:sldIdLst>
            <p14:sldId id="256"/>
            <p14:sldId id="258"/>
            <p14:sldId id="265"/>
            <p14:sldId id="266"/>
            <p14:sldId id="264"/>
            <p14:sldId id="262"/>
            <p14:sldId id="269"/>
            <p14:sldId id="268"/>
            <p14:sldId id="270"/>
            <p14:sldId id="271"/>
            <p14:sldId id="272"/>
            <p14:sldId id="273"/>
            <p14:sldId id="275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433" autoAdjust="0"/>
  </p:normalViewPr>
  <p:slideViewPr>
    <p:cSldViewPr snapToGrid="0">
      <p:cViewPr varScale="1">
        <p:scale>
          <a:sx n="88" d="100"/>
          <a:sy n="88" d="100"/>
        </p:scale>
        <p:origin x="135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sovet.su/index/8-1134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80227" y="1663367"/>
            <a:ext cx="6970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Наши</a:t>
            </a:r>
            <a:r>
              <a:rPr lang="ru-RU" sz="4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новые друзья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129" y="3101788"/>
            <a:ext cx="4817935" cy="2156021"/>
          </a:xfrm>
        </p:spPr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Шапенова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Таировна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воспитатель дошкольных групп МБОУ «СОШ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с.Восток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МО»Енотаевский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— ластик. Я — резинка,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Чумазенькая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спинка.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совесть у меня чиста: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Помарку стёрла я с листа!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6" name="Picture 2" descr="C:\Documents and Settings\Admin\Рабочий стол\материалы для презентации\0_6d2ec_1cf23970_XL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2991" y="2782859"/>
            <a:ext cx="3643338" cy="2835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10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84093" y="502025"/>
            <a:ext cx="559397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 в пенале мается,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зато он не ломается,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Ручка в тесноте находится,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зато легко находится</a:t>
            </a:r>
            <a:r>
              <a:rPr lang="ru-RU" sz="24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7" name="Picture 2" descr="C:\Documents and Settings\Admin\Рабочий стол\материалы для презентации\scrn_big_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0043" y="2018169"/>
            <a:ext cx="4929222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0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— нарядная закладка.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лежу здесь для порядка.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Зря страницы не листай.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закладка, там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читай!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1966" y="1386829"/>
            <a:ext cx="1728220" cy="5471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10" y="13648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83411" y="2225616"/>
            <a:ext cx="41463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бумажным над листом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Машет кисточка хвостом.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просто машет,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бумагу мажет,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Красит в разные цвета.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Ух, какая красота!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1498" y="2076983"/>
            <a:ext cx="3692106" cy="271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33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42682" y="986118"/>
            <a:ext cx="60153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ресурсы:</a:t>
            </a:r>
          </a:p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http://www.razumniki.ru/stihi_pro_shkolnye_prinadlegnosti.html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allforchildren.ru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скачан с ресурса: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pedsovet.su/load/393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hlinkClick r:id="rId4"/>
              </a:rPr>
              <a:t>Авт. </a:t>
            </a:r>
            <a:r>
              <a:rPr lang="ru-RU" sz="2400" dirty="0" err="1" smtClean="0">
                <a:hlinkClick r:id="rId4"/>
              </a:rPr>
              <a:t>Горяйнова</a:t>
            </a:r>
            <a:r>
              <a:rPr lang="ru-RU" sz="2400" dirty="0" smtClean="0">
                <a:hlinkClick r:id="rId4"/>
              </a:rPr>
              <a:t> </a:t>
            </a:r>
            <a:r>
              <a:rPr lang="ru-RU" sz="2400" dirty="0">
                <a:hlinkClick r:id="rId4"/>
              </a:rPr>
              <a:t>Екатерина (</a:t>
            </a:r>
            <a:r>
              <a:rPr lang="ru-RU" sz="2400" dirty="0" err="1">
                <a:hlinkClick r:id="rId4"/>
              </a:rPr>
              <a:t>Екатерина_Пашкова</a:t>
            </a:r>
            <a:r>
              <a:rPr lang="ru-RU" sz="2400" dirty="0">
                <a:hlinkClick r:id="rId4"/>
              </a:rPr>
              <a:t>)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презентации использованы стихи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В.Берестова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http://stihi-russkih-poetov.ru/tags/stihi-o-shkolnyh-prinadlezhnostyah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18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4668" y="1523691"/>
            <a:ext cx="5516405" cy="3340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Зимой на улице бежит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 летом в комнате лежит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Но только осень настаёт,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Меня он за руку берет.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 снова в дождик и в метель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 мной шагает мой…</a:t>
            </a:r>
            <a:endParaRPr lang="ru-RU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Documents and Settings\Admin\Рабочий стол\материалы для презентации\330026694634_0003-007-rjukz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2643182"/>
            <a:ext cx="3238500" cy="3829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366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4669" y="1523691"/>
            <a:ext cx="7180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у меня в портфеле!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Кто? Быть не может! Неужели?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Взгляни, пожалуйста! Он тут.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Его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учебником зовут.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 descr="C:\Documents and Settings\Admin\Рабочий стол\материалы для презентации\rusazb1_001_00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5962" y="2225614"/>
            <a:ext cx="2563690" cy="3989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265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4669" y="1523691"/>
            <a:ext cx="754295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я в клетку, то в линейку,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на мне сумей-ка.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Можешь и нарисовать.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я? ... 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Picture 2" descr="C:\Documents and Settings\Admin\Рабочий стол\материалы для презентации\tetrad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7388" y="2479487"/>
            <a:ext cx="3337407" cy="3295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28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- линейка. Прямота -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моя черта.</a:t>
            </a:r>
          </a:p>
        </p:txBody>
      </p:sp>
      <p:pic>
        <p:nvPicPr>
          <p:cNvPr id="6" name="Picture 2" descr="C:\Documents and Settings\Admin\Рабочий стол\материалы для презентации\437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58" y="1570008"/>
            <a:ext cx="4714908" cy="34850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694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pic>
        <p:nvPicPr>
          <p:cNvPr id="6" name="Picture 2" descr="C:\Documents and Settings\Admin\Рабочий стол\материалы для презентации\pe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7" y="1237968"/>
            <a:ext cx="4143405" cy="505931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966158" y="1781769"/>
            <a:ext cx="332008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Я — малютка-карандашик.</a:t>
            </a:r>
            <a:br>
              <a:rPr lang="ru-RU" sz="2400" dirty="0"/>
            </a:br>
            <a:r>
              <a:rPr lang="ru-RU" sz="2400" dirty="0"/>
              <a:t>Исписал я сто бумажек.</a:t>
            </a:r>
            <a:br>
              <a:rPr lang="ru-RU" sz="2400" dirty="0"/>
            </a:br>
            <a:r>
              <a:rPr lang="ru-RU" sz="2400" dirty="0"/>
              <a:t>А когда я начинал,</a:t>
            </a:r>
            <a:br>
              <a:rPr lang="ru-RU" sz="2400" dirty="0"/>
            </a:br>
            <a:r>
              <a:rPr lang="ru-RU" sz="2400" dirty="0"/>
              <a:t>То с трудом влезал в пенал.</a:t>
            </a:r>
            <a:br>
              <a:rPr lang="ru-RU" sz="2400" dirty="0"/>
            </a:br>
            <a:r>
              <a:rPr lang="ru-RU" sz="2400" dirty="0"/>
              <a:t>Школьник пишет. И растёт!</a:t>
            </a:r>
            <a:br>
              <a:rPr lang="ru-RU" sz="2400" dirty="0"/>
            </a:br>
            <a:r>
              <a:rPr lang="ru-RU" sz="2400" dirty="0"/>
              <a:t>Ну а я — наоборот!</a:t>
            </a:r>
          </a:p>
        </p:txBody>
      </p:sp>
    </p:spTree>
    <p:extLst>
      <p:ext uri="{BB962C8B-B14F-4D97-AF65-F5344CB8AC3E}">
        <p14:creationId xmlns:p14="http://schemas.microsoft.com/office/powerpoint/2010/main" val="1129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из-под точилки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Вьются стружки и опилки?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 писать не хочет,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она его и точит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Documents and Settings\Admin\Рабочий стол\материалы для презентации\1225414458_avosedn00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459929"/>
            <a:ext cx="3286148" cy="3767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01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 напечатанные —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аккуратные.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Буквы для письма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пишу сама.</a:t>
            </a:r>
          </a:p>
          <a:p>
            <a:endParaRPr lang="ru-RU" dirty="0"/>
          </a:p>
        </p:txBody>
      </p:sp>
      <p:pic>
        <p:nvPicPr>
          <p:cNvPr id="7" name="Picture 2" descr="C:\Documents and Settings\Admin\Рабочий стол\материалы для презентации\450306-450x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5400000">
            <a:off x="4124085" y="2109696"/>
            <a:ext cx="4433978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14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0"/>
            <a:ext cx="9139938" cy="7511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4669" y="2365071"/>
            <a:ext cx="60333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Циркуль мой, циркач лихой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Чертит круг одной ногой,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другой проткнул бумагу,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Уцепился и ни шагу.</a:t>
            </a:r>
          </a:p>
          <a:p>
            <a:endParaRPr lang="ru-RU" sz="2400" dirty="0"/>
          </a:p>
        </p:txBody>
      </p:sp>
      <p:pic>
        <p:nvPicPr>
          <p:cNvPr id="6" name="Picture 3" descr="C:\Documents and Settings\Admin\Рабочий стол\материалы для презентации\4765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97991" y="1396311"/>
            <a:ext cx="3937958" cy="54616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949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81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Packard</cp:lastModifiedBy>
  <cp:revision>39</cp:revision>
  <dcterms:created xsi:type="dcterms:W3CDTF">2013-11-19T05:52:05Z</dcterms:created>
  <dcterms:modified xsi:type="dcterms:W3CDTF">2015-11-19T10:24:30Z</dcterms:modified>
</cp:coreProperties>
</file>