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57" r:id="rId2"/>
    <p:sldId id="256" r:id="rId3"/>
    <p:sldId id="275" r:id="rId4"/>
    <p:sldId id="278" r:id="rId5"/>
    <p:sldId id="262" r:id="rId6"/>
    <p:sldId id="276" r:id="rId7"/>
    <p:sldId id="258" r:id="rId8"/>
    <p:sldId id="274" r:id="rId9"/>
    <p:sldId id="277" r:id="rId10"/>
    <p:sldId id="267" r:id="rId11"/>
    <p:sldId id="259" r:id="rId12"/>
    <p:sldId id="273" r:id="rId13"/>
    <p:sldId id="270" r:id="rId14"/>
    <p:sldId id="268" r:id="rId15"/>
    <p:sldId id="265" r:id="rId16"/>
    <p:sldId id="266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FD9BA8E-2075-4FC3-AA2F-6ABD3B2DA3CB}" type="datetimeFigureOut">
              <a:rPr lang="ru-RU"/>
              <a:pPr>
                <a:defRPr/>
              </a:pPr>
              <a:t>13.08.2015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2FCF0A2-49E5-484E-A1AF-C746BBAC4C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463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483D2-21DB-4DA2-AB65-B616561B0536}" type="datetimeFigureOut">
              <a:rPr lang="ru-RU"/>
              <a:pPr>
                <a:defRPr/>
              </a:pPr>
              <a:t>13.08.2015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028A6-C885-4412-AC8C-874316AE98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7F553-AE1A-40FC-B003-D613E0C2B55F}" type="datetimeFigureOut">
              <a:rPr lang="ru-RU"/>
              <a:pPr>
                <a:defRPr/>
              </a:pPr>
              <a:t>13.08.2015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6269C-EED7-4E6C-B044-1569B13343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3EE79-0A5F-424E-8A6E-A14803703D91}" type="datetimeFigureOut">
              <a:rPr lang="ru-RU"/>
              <a:pPr>
                <a:defRPr/>
              </a:pPr>
              <a:t>13.08.2015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761B8-65B5-461C-93A9-C5CDC97C49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BA3CA-70E9-4CAE-B177-F1B43E19EBEB}" type="datetimeFigureOut">
              <a:rPr lang="ru-RU"/>
              <a:pPr>
                <a:defRPr/>
              </a:pPr>
              <a:t>13.08.2015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2506F-2681-4967-AE5C-B8ABE23BF5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F8D4-6C87-4D59-A4C4-939041B870A8}" type="datetimeFigureOut">
              <a:rPr lang="ru-RU"/>
              <a:pPr>
                <a:defRPr/>
              </a:pPr>
              <a:t>13.08.2015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5419C-9703-4F50-96C1-0D64743EAE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45F20-6028-4D06-80D2-28209171DEE1}" type="datetimeFigureOut">
              <a:rPr lang="ru-RU"/>
              <a:pPr>
                <a:defRPr/>
              </a:pPr>
              <a:t>13.08.2015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782D5-4B07-49B8-AEEA-F62B9AA918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F13C4-7F76-48AB-A8FF-0576F44453BE}" type="datetimeFigureOut">
              <a:rPr lang="ru-RU"/>
              <a:pPr>
                <a:defRPr/>
              </a:pPr>
              <a:t>13.08.2015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3E8A1-5828-4793-8FC6-03B47E6E54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2638F-CA37-47AE-85C5-BFB518AC8CD4}" type="datetimeFigureOut">
              <a:rPr lang="ru-RU"/>
              <a:pPr>
                <a:defRPr/>
              </a:pPr>
              <a:t>13.08.2015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E6132-2FBD-4E81-ABE0-D04D6AB9F0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25E48-EF0D-43FD-B11C-1A1290F6F544}" type="datetimeFigureOut">
              <a:rPr lang="ru-RU"/>
              <a:pPr>
                <a:defRPr/>
              </a:pPr>
              <a:t>13.08.2015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3ECC2-E1C8-4124-A416-0F94F8EB7C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51784-7BAD-4C44-83FF-170374E636F0}" type="datetimeFigureOut">
              <a:rPr lang="ru-RU"/>
              <a:pPr>
                <a:defRPr/>
              </a:pPr>
              <a:t>13.08.2015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DCE1E-D923-46CD-815C-D187E1CA6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D7A75-E624-43BA-9259-C8D114943900}" type="datetimeFigureOut">
              <a:rPr lang="ru-RU"/>
              <a:pPr>
                <a:defRPr/>
              </a:pPr>
              <a:t>13.08.2015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242FC-E82C-4012-A0BA-48926D1432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757FD5D-E48E-43EE-BC5E-E021AC927352}" type="datetimeFigureOut">
              <a:rPr lang="ru-RU"/>
              <a:pPr>
                <a:defRPr/>
              </a:pPr>
              <a:t>13.08.2015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A2CF098-57B0-4AFA-A917-C2D75BDEE2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7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dj%20tvitti\&#1052;&#1086;&#1080;%20&#1076;&#1086;&#1082;&#1091;&#1084;&#1077;&#1085;&#1090;&#1099;\&#1052;&#1086;&#1083;&#1086;&#1076;&#1072;&#1103;%20&#1083;&#1086;&#1096;&#1072;&#1076;&#1100;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dj tvitti\Рабочий стол\картинки  лес\AnumalsSlidemi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071670" y="500042"/>
            <a:ext cx="5072098" cy="212365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dirty="0">
                <a:ln/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«Весёлые  животные»</a:t>
            </a:r>
          </a:p>
        </p:txBody>
      </p:sp>
      <p:sp>
        <p:nvSpPr>
          <p:cNvPr id="2052" name="Прямоугольник 10"/>
          <p:cNvSpPr>
            <a:spLocks noChangeArrowheads="1"/>
          </p:cNvSpPr>
          <p:nvPr/>
        </p:nvSpPr>
        <p:spPr bwMode="auto">
          <a:xfrm>
            <a:off x="2286000" y="4357688"/>
            <a:ext cx="5072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Лысьва</a:t>
            </a:r>
          </a:p>
        </p:txBody>
      </p:sp>
      <p:pic>
        <p:nvPicPr>
          <p:cNvPr id="2054" name="Picture 4" descr="C:\Documents and Settings\dj tvitti\Рабочий стол\Животные\анем животные\hipopotam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25" y="3357563"/>
            <a:ext cx="1900238" cy="124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C:\Documents and Settings\dj tvitti\Рабочий стол\Животные\анем животные\62357471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3" y="2786063"/>
            <a:ext cx="1952625" cy="240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Молодая лошад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6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06" name="Picture 2" descr="C:\Documents and Settings\dj tvitti\Рабочий стол\Животные\картинки  лес\103680946_large_0a05dff4a1eec78cf0c35738120beda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57567"/>
            <a:ext cx="9144000" cy="6800433"/>
          </a:xfrm>
          <a:effectLst>
            <a:softEdge rad="112500"/>
          </a:effectLst>
        </p:spPr>
      </p:pic>
      <p:pic>
        <p:nvPicPr>
          <p:cNvPr id="11268" name="Picture 23" descr="C:\Documents and Settings\dj tvitti\Рабочий стол\Животные\анем животные\s671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3857625"/>
            <a:ext cx="1898650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23" descr="C:\Documents and Settings\dj tvitti\Рабочий стол\Животные\анем животные\s671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50" y="3429000"/>
            <a:ext cx="116522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172" name="Picture 4" descr="C:\Documents and Settings\dj tvitti\Рабочий стол\Животные\картинки  лес\100426171_victor_cyganov_paintings___5_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effectLst>
            <a:softEdge rad="112500"/>
          </a:effectLst>
        </p:spPr>
      </p:pic>
      <p:pic>
        <p:nvPicPr>
          <p:cNvPr id="12292" name="Picture 14" descr="C:\Documents and Settings\dj tvitti\Рабочий стол\Животные\анем животные\aa622538d55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3286125"/>
            <a:ext cx="285750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14" descr="C:\Documents and Settings\dj tvitti\Рабочий стол\Животные\анем животные\aa622538d55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313" y="3071813"/>
            <a:ext cx="2220912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22" name="Picture 2" descr="C:\Documents and Settings\dj tvitti\Рабочий стол\Животные\картинки  лес\000w_big-540x4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effectLst>
            <a:softEdge rad="112500"/>
          </a:effectLst>
        </p:spPr>
      </p:pic>
      <p:pic>
        <p:nvPicPr>
          <p:cNvPr id="13316" name="Picture 6" descr="C:\Documents and Settings\dj tvitti\Рабочий стол\Животные\анем животные\66e1bf7ca90fe724dfdd0aef2248a9d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500" y="3602038"/>
            <a:ext cx="2214563" cy="325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6" descr="C:\Documents and Settings\dj tvitti\Рабочий стол\Животные\анем животные\66e1bf7ca90fe724dfdd0aef2248a9d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75" y="2786063"/>
            <a:ext cx="1331913" cy="19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 descr="C:\Documents and Settings\dj tvitti\Рабочий стол\Животные\анем животные\66e1bf7ca90fe724dfdd0aef2248a9d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38" y="2857500"/>
            <a:ext cx="1185862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6" name="Picture 2" descr="C:\Documents and Settings\dj tvitti\Рабочий стол\Животные\картинки  лес\79709499_Zima__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11209"/>
            <a:ext cx="9144000" cy="6597143"/>
          </a:xfrm>
          <a:effectLst>
            <a:softEdge rad="112500"/>
          </a:effectLst>
        </p:spPr>
      </p:pic>
      <p:pic>
        <p:nvPicPr>
          <p:cNvPr id="5" name="Picture 21" descr="C:\Documents and Settings\dj tvitti\Рабочий стол\Животные\анем животные\koshkia-149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BAE0EC"/>
              </a:clrFrom>
              <a:clrTo>
                <a:srgbClr val="BAE0E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3500438"/>
            <a:ext cx="3406686" cy="3114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1" descr="C:\Documents and Settings\dj tvitti\Рабочий стол\Животные\анем животные\koshkia-149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BAE0EC"/>
              </a:clrFrom>
              <a:clrTo>
                <a:srgbClr val="BAE0E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78" y="4286256"/>
            <a:ext cx="2010667" cy="1838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2" name="Picture 2" descr="C:\Documents and Settings\dj tvitti\Рабочий стол\Животные\картинки  лес\1300118433_8m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17105" cy="6858000"/>
          </a:xfrm>
          <a:effectLst>
            <a:softEdge rad="112500"/>
          </a:effectLst>
        </p:spPr>
      </p:pic>
      <p:pic>
        <p:nvPicPr>
          <p:cNvPr id="15364" name="Picture 4" descr="C:\Documents and Settings\dj tvitti\Рабочий стол\Животные\анем животные\0b11362f529cd37ce937b17a3586dba0.jpeg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38" y="3000375"/>
            <a:ext cx="2517775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4" descr="C:\Documents and Settings\dj tvitti\Рабочий стол\Животные\анем животные\0b11362f529cd37ce937b17a3586dba0.jpeg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50" y="2500313"/>
            <a:ext cx="1874838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3554" name="Picture 2" descr="C:\Documents and Settings\dj tvitti\Рабочий стол\Животные\картинки  лес\c781f22d0b15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65034"/>
          </a:xfrm>
          <a:effectLst>
            <a:softEdge rad="112500"/>
          </a:effectLst>
        </p:spPr>
      </p:pic>
      <p:pic>
        <p:nvPicPr>
          <p:cNvPr id="16388" name="Picture 20" descr="C:\Documents and Settings\dj tvitti\Рабочий стол\Животные\анем животные\homa1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4214813"/>
            <a:ext cx="204152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20" descr="C:\Documents and Settings\dj tvitti\Рабочий стол\Животные\анем животные\homa1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8" y="4130675"/>
            <a:ext cx="1984375" cy="205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20" descr="C:\Documents and Settings\dj tvitti\Рабочий стол\Животные\анем животные\homa1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3632200"/>
            <a:ext cx="1912938" cy="198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1" name="Picture 3" descr="C:\Documents and Settings\dj tvitti\Рабочий стол\Животные\картинки  лес\Ofcc0bda83a9a4670f460b247e5ed27b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effectLst>
            <a:softEdge rad="112500"/>
          </a:effectLst>
        </p:spPr>
      </p:pic>
      <p:pic>
        <p:nvPicPr>
          <p:cNvPr id="17412" name="Picture 12" descr="C:\Documents and Settings\dj tvitti\Рабочий стол\Животные\анем животные\48010769_6625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50" y="4143375"/>
            <a:ext cx="203835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7" descr="C:\Documents and Settings\dj tvitti\Рабочий стол\Животные\анем животные\70b0855b5bb3f3f89cb266ebd7d74a4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25" y="4214813"/>
            <a:ext cx="2600325" cy="216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Облако 10"/>
          <p:cNvSpPr/>
          <p:nvPr/>
        </p:nvSpPr>
        <p:spPr>
          <a:xfrm>
            <a:off x="785813" y="214313"/>
            <a:ext cx="7286625" cy="1357312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427118" y="428604"/>
            <a:ext cx="428976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Молодцы</a:t>
            </a: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!!!</a:t>
            </a: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Documents and Settings\dj tvitti\Рабочий стол\Животные\картинки  лес\338db2194751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0118" cy="6899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16" descr="C:\Documents and Settings\dj tvitti\Рабочий стол\Животные\анем животные\b1ba85ba3b290eb9c7a39de60dce99e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1013" y="2357438"/>
            <a:ext cx="2551112" cy="283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6" descr="C:\Documents and Settings\dj tvitti\Рабочий стол\Животные\анем животные\b1ba85ba3b290eb9c7a39de60dce99e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2500313"/>
            <a:ext cx="1520825" cy="169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16" descr="C:\Documents and Settings\dj tvitti\Рабочий стол\Животные\анем животные\b1ba85ba3b290eb9c7a39de60dce99e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75" y="2428875"/>
            <a:ext cx="1522413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4578" name="Picture 2" descr="C:\Documents and Settings\dj tvitti\Рабочий стол\Животные\картинки  лес\s3img_16609868_19005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101" t="5682" r="5341" b="7506"/>
          <a:stretch>
            <a:fillRect/>
          </a:stretch>
        </p:blipFill>
        <p:spPr>
          <a:xfrm>
            <a:off x="0" y="0"/>
            <a:ext cx="9144000" cy="6858000"/>
          </a:xfrm>
          <a:effectLst>
            <a:softEdge rad="112500"/>
          </a:effectLst>
        </p:spPr>
      </p:pic>
      <p:pic>
        <p:nvPicPr>
          <p:cNvPr id="4100" name="Picture 19" descr="C:\Documents and Settings\dj tvitti\Рабочий стол\Животные\анем животные\dbefe8c43bd7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13" y="3929063"/>
            <a:ext cx="18097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9" descr="C:\Documents and Settings\dj tvitti\Рабочий стол\Животные\анем животные\dbefe8c43bd7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88" y="3357563"/>
            <a:ext cx="157162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Documents and Settings\dj tvitti\Рабочий стол\Животные\картинки  лес\338db2194751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0118" cy="6899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17" descr="C:\Documents and Settings\dj tvitti\Рабочий стол\Животные\анем животные\cutecolorsfrogani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5613" y="2286000"/>
            <a:ext cx="2274887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17" descr="C:\Documents and Settings\dj tvitti\Рабочий стол\Животные\анем животные\cutecolorsfrogani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0" y="3571875"/>
            <a:ext cx="28575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100" name="Picture 4" descr="C:\Documents and Settings\dj tvitti\Рабочий стол\Животные\картинки  лес\0_3902e_5c88f6b6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1"/>
          </a:xfrm>
          <a:effectLst>
            <a:softEdge rad="112500"/>
          </a:effectLst>
        </p:spPr>
      </p:pic>
      <p:pic>
        <p:nvPicPr>
          <p:cNvPr id="6148" name="Picture 3" descr="C:\Documents and Settings\dj tvitti\Рабочий стол\Животные\анем животные\0a166add86eabfb8dd7f748a8441bd8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0" y="2786063"/>
            <a:ext cx="1792288" cy="149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3" descr="C:\Documents and Settings\dj tvitti\Рабочий стол\Животные\анем животные\0a166add86eabfb8dd7f748a8441bd8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" y="4357688"/>
            <a:ext cx="3005138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3" descr="C:\Documents and Settings\dj tvitti\Рабочий стол\Животные\анем животные\0a166add86eabfb8dd7f748a8441bd8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13" y="2428875"/>
            <a:ext cx="1792287" cy="149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Documents and Settings\dj tvitti\Рабочий стол\Животные\картинки  лес\338db2194751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1658"/>
            <a:ext cx="9190118" cy="6899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2" descr="C:\Documents and Settings\dj tvitti\Рабочий стол\Животные\анем животные\8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3" y="3500438"/>
            <a:ext cx="2497137" cy="287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2" descr="C:\Documents and Settings\dj tvitti\Рабочий стол\Животные\анем животные\8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38" y="2428875"/>
            <a:ext cx="1854200" cy="213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149" name="Picture 5" descr="C:\Documents and Settings\dj tvitti\Рабочий стол\Животные\картинки  лес\16064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65034"/>
          </a:xfrm>
          <a:effectLst>
            <a:softEdge rad="112500"/>
          </a:effectLst>
        </p:spPr>
      </p:pic>
      <p:pic>
        <p:nvPicPr>
          <p:cNvPr id="8196" name="Picture 11" descr="C:\Documents and Settings\dj tvitti\Рабочий стол\Животные\анем животные\2063521-c1ef74bd6c3fd5a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3786188"/>
            <a:ext cx="279082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11" descr="C:\Documents and Settings\dj tvitti\Рабочий стол\Животные\анем животные\2063521-c1ef74bd6c3fd5a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0025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11" descr="C:\Documents and Settings\dj tvitti\Рабочий стол\Животные\анем животные\2063521-c1ef74bd6c3fd5a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63" y="3571875"/>
            <a:ext cx="279082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0" name="Picture 2" descr="C:\Documents and Settings\dj tvitti\Рабочий стол\Животные\картинки  лес\img_13784347_145_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-1"/>
            <a:ext cx="9144000" cy="6858001"/>
          </a:xfrm>
          <a:effectLst>
            <a:softEdge rad="112500"/>
          </a:effectLst>
        </p:spPr>
      </p:pic>
      <p:pic>
        <p:nvPicPr>
          <p:cNvPr id="9220" name="Picture 9" descr="C:\Documents and Settings\dj tvitti\Рабочий стол\Животные\анем животные\92.1.catz0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3143250"/>
            <a:ext cx="3170238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9" descr="C:\Documents and Settings\dj tvitti\Рабочий стол\Животные\анем животные\92.1.catz0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88" y="2071688"/>
            <a:ext cx="22860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149" name="Picture 5" descr="C:\Documents and Settings\dj tvitti\Рабочий стол\Животные\картинки  лес\16064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65034"/>
          </a:xfrm>
          <a:effectLst>
            <a:softEdge rad="112500"/>
          </a:effectLst>
        </p:spPr>
      </p:pic>
      <p:pic>
        <p:nvPicPr>
          <p:cNvPr id="10244" name="Picture 18" descr="C:\Documents and Settings\dj tvitti\Рабочий стол\Животные\анем животные\dancingpooh_anim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2786063"/>
            <a:ext cx="3114675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18" descr="C:\Documents and Settings\dj tvitti\Рабочий стол\Животные\анем животные\dancingpooh_anim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9325" y="2643188"/>
            <a:ext cx="3114675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7</Words>
  <Application>Microsoft Office PowerPoint</Application>
  <PresentationFormat>Экран (4:3)</PresentationFormat>
  <Paragraphs>3</Paragraphs>
  <Slides>16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34</cp:revision>
  <dcterms:modified xsi:type="dcterms:W3CDTF">2015-08-13T15:52:46Z</dcterms:modified>
</cp:coreProperties>
</file>