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62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3C458-9B5A-4296-AC0D-877077617BF0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BB5CB4A-3970-470E-B4E4-3871FC626E5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3C458-9B5A-4296-AC0D-877077617BF0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5CB4A-3970-470E-B4E4-3871FC626E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3C458-9B5A-4296-AC0D-877077617BF0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5CB4A-3970-470E-B4E4-3871FC626E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633C458-9B5A-4296-AC0D-877077617BF0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BB5CB4A-3970-470E-B4E4-3871FC626E5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3C458-9B5A-4296-AC0D-877077617BF0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5CB4A-3970-470E-B4E4-3871FC626E5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3C458-9B5A-4296-AC0D-877077617BF0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5CB4A-3970-470E-B4E4-3871FC626E5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5CB4A-3970-470E-B4E4-3871FC626E5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3C458-9B5A-4296-AC0D-877077617BF0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3C458-9B5A-4296-AC0D-877077617BF0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5CB4A-3970-470E-B4E4-3871FC626E5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3C458-9B5A-4296-AC0D-877077617BF0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5CB4A-3970-470E-B4E4-3871FC626E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633C458-9B5A-4296-AC0D-877077617BF0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BB5CB4A-3970-470E-B4E4-3871FC626E5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3C458-9B5A-4296-AC0D-877077617BF0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BB5CB4A-3970-470E-B4E4-3871FC626E5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633C458-9B5A-4296-AC0D-877077617BF0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BB5CB4A-3970-470E-B4E4-3871FC626E5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med">
    <p:dissolve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endParaRPr lang="ru-RU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				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Выполнила: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					</a:t>
            </a:r>
            <a:r>
              <a:rPr lang="ru-RU" sz="4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Магидсон Мария Юрьевна</a:t>
            </a:r>
            <a:endParaRPr lang="ru-RU" sz="42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85794"/>
            <a:ext cx="7772400" cy="485778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000" b="1" i="1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Удивительные </a:t>
            </a:r>
            <a:r>
              <a:rPr lang="ru-RU" sz="6000" b="1" i="1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облака Подмосковья</a:t>
            </a:r>
            <a:r>
              <a:rPr lang="ru-RU" sz="66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700" b="1" i="1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700" b="1" i="1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700" dirty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700" dirty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6700" dirty="0">
              <a:solidFill>
                <a:schemeClr val="tx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57224" y="1643050"/>
            <a:ext cx="771530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небу голубому плыли облака</a:t>
            </a:r>
            <a:r>
              <a:rPr lang="ru-RU" sz="2800" b="1" i="1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endParaRPr lang="ru-RU" sz="2800" b="1" i="1" dirty="0">
              <a:solidFill>
                <a:schemeClr val="tx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i="1" dirty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Похожие на </a:t>
            </a:r>
            <a:r>
              <a:rPr lang="ru-RU" sz="2800" b="1" i="1" dirty="0" err="1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тортик</a:t>
            </a:r>
            <a:r>
              <a:rPr lang="ru-RU" sz="2800" b="1" i="1" dirty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подушку и слона</a:t>
            </a:r>
            <a:r>
              <a:rPr lang="ru-RU" sz="2800" b="1" i="1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800" b="1" i="1" dirty="0">
              <a:solidFill>
                <a:schemeClr val="tx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i="1" dirty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Играя с ветерками, меняли облик </a:t>
            </a:r>
            <a:r>
              <a:rPr lang="ru-RU" sz="2800" b="1" i="1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свой.</a:t>
            </a:r>
          </a:p>
          <a:p>
            <a:endParaRPr lang="ru-RU" sz="2800" b="1" i="1" dirty="0">
              <a:solidFill>
                <a:schemeClr val="tx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i="1" dirty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хочется, чтоб взяли они меня с собой</a:t>
            </a:r>
            <a:r>
              <a:rPr lang="ru-RU" sz="2400" b="1" i="1" dirty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3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2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4483" y="1546860"/>
            <a:ext cx="8055033" cy="452628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2">
                    <a:lumMod val="25000"/>
                  </a:schemeClr>
                </a:solidFill>
              </a:rPr>
              <a:t>Облако в виде ястреба</a:t>
            </a:r>
            <a:endParaRPr lang="ru-RU" b="1" dirty="0">
              <a:solidFill>
                <a:schemeClr val="tx2">
                  <a:lumMod val="25000"/>
                </a:schemeClr>
              </a:solidFill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36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4483" y="1546860"/>
            <a:ext cx="8055033" cy="452628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Облако – «Ежик в тумане»</a:t>
            </a:r>
            <a:endParaRPr lang="ru-RU" b="1" dirty="0">
              <a:solidFill>
                <a:schemeClr val="tx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8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01189" y="1546860"/>
            <a:ext cx="6741622" cy="452628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Морской шторм</a:t>
            </a:r>
            <a:endParaRPr lang="ru-RU" b="1" dirty="0">
              <a:solidFill>
                <a:schemeClr val="tx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8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01189" y="1546860"/>
            <a:ext cx="6741622" cy="452628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2">
                    <a:lumMod val="25000"/>
                  </a:schemeClr>
                </a:solidFill>
              </a:rPr>
              <a:t>Арктический берег</a:t>
            </a:r>
            <a:endParaRPr lang="ru-RU" b="1" dirty="0">
              <a:solidFill>
                <a:schemeClr val="tx2">
                  <a:lumMod val="25000"/>
                </a:schemeClr>
              </a:solidFill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013-05-23-47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4483" y="1546860"/>
            <a:ext cx="8055033" cy="452628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Песчаная буря</a:t>
            </a:r>
            <a:endParaRPr lang="ru-RU" b="1" dirty="0">
              <a:solidFill>
                <a:schemeClr val="tx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014-08-13-95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4483" y="1546860"/>
            <a:ext cx="8055033" cy="452628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Ласточки летят</a:t>
            </a:r>
            <a:endParaRPr lang="ru-RU" b="1" dirty="0">
              <a:solidFill>
                <a:schemeClr val="tx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_015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01189" y="1546860"/>
            <a:ext cx="6741622" cy="452628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63352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Перистые облака</a:t>
            </a:r>
            <a:br>
              <a:rPr lang="ru-RU" b="1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chemeClr val="tx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</TotalTime>
  <Words>51</Words>
  <Application>Microsoft Office PowerPoint</Application>
  <PresentationFormat>Экран (4:3)</PresentationFormat>
  <Paragraphs>18</Paragraphs>
  <Slides>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Бумажная</vt:lpstr>
      <vt:lpstr>               Удивительные облака Подмосковья   </vt:lpstr>
      <vt:lpstr>Слайд 2</vt:lpstr>
      <vt:lpstr>Облако в виде ястреба</vt:lpstr>
      <vt:lpstr>Облако – «Ежик в тумане»</vt:lpstr>
      <vt:lpstr>Морской шторм</vt:lpstr>
      <vt:lpstr>Арктический берег</vt:lpstr>
      <vt:lpstr>Песчаная буря</vt:lpstr>
      <vt:lpstr>Ласточки летят</vt:lpstr>
      <vt:lpstr>  Перистые облака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Облака</dc:title>
  <dc:creator>User</dc:creator>
  <cp:lastModifiedBy>User</cp:lastModifiedBy>
  <cp:revision>16</cp:revision>
  <dcterms:created xsi:type="dcterms:W3CDTF">2015-11-12T18:10:20Z</dcterms:created>
  <dcterms:modified xsi:type="dcterms:W3CDTF">2015-11-16T17:09:37Z</dcterms:modified>
</cp:coreProperties>
</file>