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9F50F2-5BED-4260-9A1F-5E157AD96CA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E543767-A0E6-4CEB-A73A-543277EE1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F50F2-5BED-4260-9A1F-5E157AD96CA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43767-A0E6-4CEB-A73A-543277EE1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F9F50F2-5BED-4260-9A1F-5E157AD96CA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543767-A0E6-4CEB-A73A-543277EE1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F50F2-5BED-4260-9A1F-5E157AD96CA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43767-A0E6-4CEB-A73A-543277EE1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9F50F2-5BED-4260-9A1F-5E157AD96CA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E543767-A0E6-4CEB-A73A-543277EE1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F50F2-5BED-4260-9A1F-5E157AD96CA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43767-A0E6-4CEB-A73A-543277EE1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F50F2-5BED-4260-9A1F-5E157AD96CA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43767-A0E6-4CEB-A73A-543277EE1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F50F2-5BED-4260-9A1F-5E157AD96CA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43767-A0E6-4CEB-A73A-543277EE1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9F50F2-5BED-4260-9A1F-5E157AD96CA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43767-A0E6-4CEB-A73A-543277EE1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F50F2-5BED-4260-9A1F-5E157AD96CA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43767-A0E6-4CEB-A73A-543277EE1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F50F2-5BED-4260-9A1F-5E157AD96CA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43767-A0E6-4CEB-A73A-543277EE1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F9F50F2-5BED-4260-9A1F-5E157AD96CAD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E543767-A0E6-4CEB-A73A-543277EE1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9;&#1074;&#1091;&#1082;&#1080;%20&#1076;&#1086;&#1084;&#1072;&#1096;.%20&#1078;&#1080;&#1074;&#1086;&#1090;&#1085;&#1099;&#1093;\&#1082;&#1086;&#1096;&#1082;&#1072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89;&#1086;&#1073;&#1072;&#1082;&#1072;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9;&#1074;&#1091;&#1082;&#1080;%20&#1076;&#1086;&#1084;&#1072;&#1096;.%20&#1078;&#1080;&#1074;&#1086;&#1090;&#1085;&#1099;&#1093;\&#1097;&#1077;&#1085;&#1082;&#1080;.mp3" TargetMode="External"/><Relationship Id="rId1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9;&#1074;&#1091;&#1082;&#1080;%20&#1076;&#1086;&#1084;&#1072;&#1096;.%20&#1078;&#1080;&#1074;&#1086;&#1090;&#1085;&#1099;&#1093;\&#1089;&#1086;&#1073;&#1072;&#1082;&#1072;%20&#1083;&#1086;&#1082;&#1072;&#1077;&#1090;%20&#1084;&#1086;&#1083;&#1086;&#1082;&#1086;.mp3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3;&#1083;&#1077;&#1077;&#1085;&#1100;&#1077;%20&#1082;&#1086;&#1079;&#1099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9;&#1074;&#1091;&#1082;&#1080;%20&#1076;&#1086;&#1084;&#1072;&#1096;.%20&#1078;&#1080;&#1074;&#1086;&#1090;&#1085;&#1099;&#1093;\&#1073;&#1072;&#1088;&#1072;&#1085;.mp3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9;&#1074;&#1091;&#1082;&#1080;%20&#1076;&#1086;&#1084;&#1072;&#1096;.%20&#1078;&#1080;&#1074;&#1086;&#1090;&#1085;&#1099;&#1093;\&#1073;&#1099;&#1082;.mp3" TargetMode="External"/><Relationship Id="rId1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9;&#1074;&#1091;&#1082;&#1080;%20&#1076;&#1086;&#1084;&#1072;&#1096;.%20&#1078;&#1080;&#1074;&#1086;&#1090;&#1085;&#1099;&#1093;\&#1082;&#1086;&#1088;&#1086;&#1074;&#1072;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16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9;&#1074;&#1091;&#1082;&#1080;%20&#1076;&#1086;&#1084;&#1072;&#1096;.%20&#1078;&#1080;&#1074;&#1086;&#1090;&#1085;&#1099;&#1093;\&#1089;&#1074;&#1080;&#1085;&#1100;&#1103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9;&#1074;&#1091;&#1082;&#1080;%20&#1076;&#1086;&#1084;&#1072;&#1096;.%20&#1078;&#1080;&#1074;&#1086;&#1090;&#1085;&#1099;&#1093;\&#1083;&#1086;&#1096;&#1072;&#1076;&#1100;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82;&#1088;&#1086;&#1083;&#1080;&#1082;.mp3" TargetMode="External"/><Relationship Id="rId1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9;&#1074;&#1091;&#1082;&#1080;%20&#1076;&#1086;&#1084;&#1072;&#1096;.%20&#1078;&#1080;&#1074;&#1086;&#1090;&#1085;&#1099;&#1093;\&#1082;&#1088;&#1086;&#1083;&#1080;&#1082;&#1080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9;&#1074;&#1091;&#1082;&#1080;%20&#1076;&#1086;&#1084;&#1072;&#1096;.%20&#1078;&#1080;&#1074;&#1086;&#1090;&#1085;&#1099;&#1093;\&#1074;&#1086;&#1083;&#1082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9;&#1074;&#1091;&#1082;&#1080;%20&#1076;&#1086;&#1084;&#1072;&#1096;.%20&#1078;&#1080;&#1074;&#1086;&#1090;&#1085;&#1099;&#1093;\&#1083;&#1080;&#1089;&#1072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9;&#1074;&#1091;&#1082;&#1080;%20&#1076;&#1086;&#1084;&#1072;&#1096;.%20&#1078;&#1080;&#1074;&#1086;&#1090;&#1085;&#1099;&#1093;\&#1084;&#1077;&#1076;&#1074;&#1077;&#1076;&#1100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9;&#1074;&#1091;&#1082;&#1080;%20&#1076;&#1086;&#1084;&#1072;&#1096;.%20&#1078;&#1080;&#1074;&#1086;&#1090;&#1085;&#1099;&#1093;\&#1082;&#1072;&#1073;&#1072;&#1085;.mp3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9;&#1074;&#1091;&#1082;&#1080;%20&#1076;&#1086;&#1084;&#1072;&#1096;.%20&#1078;&#1080;&#1074;&#1086;&#1090;&#1085;&#1099;&#1093;\&#1073;&#1077;&#1083;&#1082;&#1072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82;&#1072;&#1088;&#1090;&#1080;&#1085;&#1082;&#1080;%20&#1076;&#1086;&#1084;&#1072;&#1096;.%20&#1078;&#1080;&#1074;&#1086;&#1090;&#1085;&#1099;&#1093;\&#1079;&#1074;&#1091;&#1082;&#1080;%20&#1076;&#1086;&#1084;&#1072;&#1096;.%20&#1078;&#1080;&#1074;&#1086;&#1090;&#1085;&#1099;&#1093;\&#1079;&#1072;&#1103;&#1094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Животные в природе и дома.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ш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5044261" cy="3357586"/>
          </a:xfrm>
        </p:spPr>
      </p:pic>
      <p:pic>
        <p:nvPicPr>
          <p:cNvPr id="5" name="Рисунок 4" descr="котен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714752"/>
            <a:ext cx="4000528" cy="2996534"/>
          </a:xfrm>
          <a:prstGeom prst="rect">
            <a:avLst/>
          </a:prstGeom>
        </p:spPr>
      </p:pic>
      <p:pic>
        <p:nvPicPr>
          <p:cNvPr id="6" name="к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ба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464" y="357166"/>
            <a:ext cx="5111916" cy="3389422"/>
          </a:xfrm>
          <a:prstGeom prst="rect">
            <a:avLst/>
          </a:prstGeom>
        </p:spPr>
      </p:pic>
      <p:pic>
        <p:nvPicPr>
          <p:cNvPr id="5" name="собака локает моло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щен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Рисунок 6" descr="liczny-kundelek-mal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40" y="3786190"/>
            <a:ext cx="5000660" cy="2812872"/>
          </a:xfrm>
          <a:prstGeom prst="rect">
            <a:avLst/>
          </a:prstGeom>
        </p:spPr>
      </p:pic>
      <p:pic>
        <p:nvPicPr>
          <p:cNvPr id="8" name="собак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собак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собак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собак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собак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9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3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24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6176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9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4106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9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2036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79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966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9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4357718" cy="3271791"/>
          </a:xfrm>
          <a:prstGeom prst="rect">
            <a:avLst/>
          </a:prstGeom>
        </p:spPr>
      </p:pic>
      <p:pic>
        <p:nvPicPr>
          <p:cNvPr id="5" name="Рисунок 4" descr="козел с козленк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697099"/>
            <a:ext cx="4099952" cy="3071007"/>
          </a:xfrm>
          <a:prstGeom prst="rect">
            <a:avLst/>
          </a:prstGeom>
        </p:spPr>
      </p:pic>
      <p:pic>
        <p:nvPicPr>
          <p:cNvPr id="6" name="блеенье коз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блеенье коз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8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раны на луг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95" y="535761"/>
            <a:ext cx="7667678" cy="5750759"/>
          </a:xfrm>
          <a:prstGeom prst="rect">
            <a:avLst/>
          </a:prstGeom>
        </p:spPr>
      </p:pic>
      <p:pic>
        <p:nvPicPr>
          <p:cNvPr id="5" name="бар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ровы на луг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9" y="571482"/>
            <a:ext cx="4000527" cy="3000396"/>
          </a:xfrm>
          <a:prstGeom prst="rect">
            <a:avLst/>
          </a:prstGeom>
        </p:spPr>
      </p:pic>
      <p:pic>
        <p:nvPicPr>
          <p:cNvPr id="5" name="кор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бы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3714752"/>
            <a:ext cx="4267200" cy="2847975"/>
          </a:xfrm>
          <a:prstGeom prst="rect">
            <a:avLst/>
          </a:prstGeom>
        </p:spPr>
      </p:pic>
      <p:pic>
        <p:nvPicPr>
          <p:cNvPr id="7" name="бы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9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р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285727"/>
            <a:ext cx="4148148" cy="2962963"/>
          </a:xfrm>
          <a:prstGeom prst="rect">
            <a:avLst/>
          </a:prstGeom>
        </p:spPr>
      </p:pic>
      <p:pic>
        <p:nvPicPr>
          <p:cNvPr id="5" name="Рисунок 4" descr="порося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5" y="3357562"/>
            <a:ext cx="3927331" cy="3214710"/>
          </a:xfrm>
          <a:prstGeom prst="rect">
            <a:avLst/>
          </a:prstGeom>
        </p:spPr>
      </p:pic>
      <p:pic>
        <p:nvPicPr>
          <p:cNvPr id="6" name="свин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4267200" cy="3095625"/>
          </a:xfrm>
          <a:prstGeom prst="rect">
            <a:avLst/>
          </a:prstGeom>
        </p:spPr>
      </p:pic>
      <p:pic>
        <p:nvPicPr>
          <p:cNvPr id="5" name="Рисунок 4" descr="лошадь и жеребен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500438"/>
            <a:ext cx="4254492" cy="3183361"/>
          </a:xfrm>
          <a:prstGeom prst="rect">
            <a:avLst/>
          </a:prstGeom>
        </p:spPr>
      </p:pic>
      <p:pic>
        <p:nvPicPr>
          <p:cNvPr id="6" name="лоша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ол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69" y="428604"/>
            <a:ext cx="7658153" cy="6072230"/>
          </a:xfrm>
          <a:prstGeom prst="rect">
            <a:avLst/>
          </a:prstGeom>
        </p:spPr>
      </p:pic>
      <p:pic>
        <p:nvPicPr>
          <p:cNvPr id="5" name="крол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кроли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кроли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31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67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3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1" dirty="0" smtClean="0"/>
              <a:t>Как говорят</a:t>
            </a:r>
            <a:br>
              <a:rPr lang="ru-RU" b="0" i="1" dirty="0" smtClean="0"/>
            </a:br>
            <a:r>
              <a:rPr lang="ru-RU" b="0" i="1" dirty="0" smtClean="0"/>
              <a:t> дикие животные</a:t>
            </a:r>
            <a:endParaRPr lang="ru-RU" b="0" i="1" dirty="0"/>
          </a:p>
        </p:txBody>
      </p:sp>
      <p:pic>
        <p:nvPicPr>
          <p:cNvPr id="4" name="Содержимое 3" descr="дик жи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4825" y="1609725"/>
            <a:ext cx="6043749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л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286250" cy="3219450"/>
          </a:xfrm>
          <a:prstGeom prst="rect">
            <a:avLst/>
          </a:prstGeom>
        </p:spPr>
      </p:pic>
      <p:pic>
        <p:nvPicPr>
          <p:cNvPr id="5" name="Рисунок 4" descr="волча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643029"/>
            <a:ext cx="3836681" cy="3072403"/>
          </a:xfrm>
          <a:prstGeom prst="rect">
            <a:avLst/>
          </a:prstGeom>
        </p:spPr>
      </p:pic>
      <p:pic>
        <p:nvPicPr>
          <p:cNvPr id="6" name="вол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422" y="357166"/>
            <a:ext cx="4196429" cy="3143272"/>
          </a:xfrm>
          <a:prstGeom prst="rect">
            <a:avLst/>
          </a:prstGeom>
        </p:spPr>
      </p:pic>
      <p:pic>
        <p:nvPicPr>
          <p:cNvPr id="5" name="Рисунок 4" descr="детеныши лис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614284"/>
            <a:ext cx="3872223" cy="3100864"/>
          </a:xfrm>
          <a:prstGeom prst="rect">
            <a:avLst/>
          </a:prstGeom>
        </p:spPr>
      </p:pic>
      <p:pic>
        <p:nvPicPr>
          <p:cNvPr id="6" name="ли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дведь и медвежо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704" y="285728"/>
            <a:ext cx="4539886" cy="2928958"/>
          </a:xfrm>
          <a:prstGeom prst="rect">
            <a:avLst/>
          </a:prstGeom>
        </p:spPr>
      </p:pic>
      <p:pic>
        <p:nvPicPr>
          <p:cNvPr id="5" name="Рисунок 4" descr="медвед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48" y="3286124"/>
            <a:ext cx="3429024" cy="3429024"/>
          </a:xfrm>
          <a:prstGeom prst="rect">
            <a:avLst/>
          </a:prstGeom>
        </p:spPr>
      </p:pic>
      <p:pic>
        <p:nvPicPr>
          <p:cNvPr id="6" name="медве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бан идетеныш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279" y="857232"/>
            <a:ext cx="7672769" cy="4786346"/>
          </a:xfrm>
          <a:prstGeom prst="rect">
            <a:avLst/>
          </a:prstGeom>
        </p:spPr>
      </p:pic>
      <p:pic>
        <p:nvPicPr>
          <p:cNvPr id="5" name="каб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754" y="214290"/>
            <a:ext cx="4182370" cy="3260273"/>
          </a:xfrm>
          <a:prstGeom prst="rect">
            <a:avLst/>
          </a:prstGeom>
        </p:spPr>
      </p:pic>
      <p:pic>
        <p:nvPicPr>
          <p:cNvPr id="5" name="Рисунок 4" descr="бельчон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8104" y="3643314"/>
            <a:ext cx="5102715" cy="2857520"/>
          </a:xfrm>
          <a:prstGeom prst="rect">
            <a:avLst/>
          </a:prstGeom>
        </p:spPr>
      </p:pic>
      <p:pic>
        <p:nvPicPr>
          <p:cNvPr id="6" name="бе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йц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807264" cy="3000396"/>
          </a:xfrm>
          <a:prstGeom prst="rect">
            <a:avLst/>
          </a:prstGeom>
        </p:spPr>
      </p:pic>
      <p:pic>
        <p:nvPicPr>
          <p:cNvPr id="5" name="Рисунок 4" descr="зайчен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369606"/>
            <a:ext cx="4427674" cy="3274104"/>
          </a:xfrm>
          <a:prstGeom prst="rect">
            <a:avLst/>
          </a:prstGeom>
        </p:spPr>
      </p:pic>
      <p:pic>
        <p:nvPicPr>
          <p:cNvPr id="6" name="зая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1" dirty="0" smtClean="0"/>
              <a:t>Как говорят </a:t>
            </a:r>
            <a:br>
              <a:rPr lang="ru-RU" b="0" i="1" dirty="0" smtClean="0"/>
            </a:br>
            <a:r>
              <a:rPr lang="ru-RU" b="0" i="1" dirty="0" smtClean="0"/>
              <a:t>домашние животные</a:t>
            </a:r>
            <a:endParaRPr lang="ru-RU" b="0" i="1" dirty="0"/>
          </a:p>
        </p:txBody>
      </p:sp>
      <p:pic>
        <p:nvPicPr>
          <p:cNvPr id="4" name="Содержимое 3" descr="дом жи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91</TotalTime>
  <Words>10</Words>
  <Application>Microsoft Office PowerPoint</Application>
  <PresentationFormat>Экран (4:3)</PresentationFormat>
  <Paragraphs>3</Paragraphs>
  <Slides>17</Slides>
  <Notes>0</Notes>
  <HiddenSlides>0</HiddenSlides>
  <MMClips>24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Животные в природе и дома.</vt:lpstr>
      <vt:lpstr>Как говорят  дикие животные</vt:lpstr>
      <vt:lpstr>Слайд 3</vt:lpstr>
      <vt:lpstr>Слайд 4</vt:lpstr>
      <vt:lpstr>Слайд 5</vt:lpstr>
      <vt:lpstr>Слайд 6</vt:lpstr>
      <vt:lpstr>Слайд 7</vt:lpstr>
      <vt:lpstr>Слайд 8</vt:lpstr>
      <vt:lpstr>Как говорят  домашние животные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в природе и дома.</dc:title>
  <dc:creator>Valentina</dc:creator>
  <cp:lastModifiedBy>Valentina</cp:lastModifiedBy>
  <cp:revision>14</cp:revision>
  <dcterms:created xsi:type="dcterms:W3CDTF">2015-11-16T06:01:55Z</dcterms:created>
  <dcterms:modified xsi:type="dcterms:W3CDTF">2015-11-16T13:57:18Z</dcterms:modified>
</cp:coreProperties>
</file>