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4B03-2191-4196-BE5E-56CB7B87344A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D83D-BD0A-4CDD-ABDA-5DA4EED42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785926"/>
            <a:ext cx="8657037" cy="295465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онкурс проектов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математическому развитию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дошкольников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«Познаём, исследуем, творим»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52"/>
            <a:ext cx="8277073" cy="144655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етский сад </a:t>
            </a:r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комбинированного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 №3 «</a:t>
            </a:r>
            <a:r>
              <a:rPr lang="ru-RU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олокольчик»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посёлка Мостовского муниципального образования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Мостовский район</a:t>
            </a:r>
            <a:endParaRPr lang="ru-RU" sz="2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000636"/>
            <a:ext cx="4585071" cy="9541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проекта: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воспитатель Иванова Е.В. </a:t>
            </a:r>
            <a:endParaRPr lang="ru-RU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72206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59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865703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проекта: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«Математика на кухне»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865703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Номинация проекта: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ошкол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ьный возраст.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14884"/>
            <a:ext cx="8657037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Длительность проекта: </a:t>
            </a: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краткосрочный. 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00702"/>
            <a:ext cx="8657037" cy="107721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 </a:t>
            </a: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старшей группы, воспитатель. 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asus\Desktop\повар\9803810.5b0f0743dn.W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857364"/>
            <a:ext cx="4232185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8576338">
            <a:off x="472871" y="3396583"/>
            <a:ext cx="535724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963403">
            <a:off x="471249" y="2042426"/>
            <a:ext cx="5357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831654">
            <a:off x="7110876" y="3263251"/>
            <a:ext cx="53572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29267">
            <a:off x="1643042" y="3357562"/>
            <a:ext cx="52931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356024">
            <a:off x="6858016" y="2143116"/>
            <a:ext cx="54213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365718">
            <a:off x="8343555" y="3089984"/>
            <a:ext cx="535724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539891">
            <a:off x="8001024" y="2143116"/>
            <a:ext cx="505268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461292">
            <a:off x="936713" y="2642071"/>
            <a:ext cx="886781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&gt;&lt;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193899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проекта: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потребность воспитанников стар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ей группы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узнать значимость  математически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знаний в повседневной жизни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86388"/>
            <a:ext cx="8132226" cy="138499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Проблема, решаемая при реализации проекта: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недостаточность знаний и убеждений о значении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математики в повседневной жизни. </a:t>
            </a:r>
            <a:endParaRPr lang="ru-RU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sus\Desktop\повар\kids-band-72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4649436" cy="301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 проекта: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Раскрытие значимости 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науки-математики 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жизни человека.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65010"/>
            <a:ext cx="9144000" cy="249299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</a:p>
          <a:p>
            <a:pPr marL="457200" indent="-457200" algn="ctr">
              <a:buAutoNum type="arabicPeriod"/>
            </a:pPr>
            <a:r>
              <a:rPr lang="ru-RU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Создать условия для использования умений детей уравнивать неравное количество предметов двумя способами (убавлением и прибавлением).</a:t>
            </a:r>
          </a:p>
          <a:p>
            <a:pPr marL="457200" indent="-457200" algn="ctr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Закреплять навыки сравнения предметов по высоте и измерения условной меркой.</a:t>
            </a:r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457200" indent="-457200" algn="ctr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Вызывать интерес к экспериментированию.</a:t>
            </a:r>
          </a:p>
          <a:p>
            <a:pPr marL="457200" indent="-457200" algn="ctr"/>
            <a:r>
              <a:rPr lang="ru-RU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Развивать зрительную память.</a:t>
            </a:r>
          </a:p>
          <a:p>
            <a:pPr marL="457200" indent="-457200" algn="ctr"/>
            <a:r>
              <a:rPr lang="ru-RU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Воспитывать интерес </a:t>
            </a:r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профессии повара.</a:t>
            </a:r>
            <a:endParaRPr lang="ru-RU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asus\Desktop\повар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772" y="1285860"/>
            <a:ext cx="61025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200054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результаты: </a:t>
            </a:r>
          </a:p>
          <a:p>
            <a:pPr algn="ctr"/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оспитанни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группы осознают, для чего нужна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математика в и повседневной жизни и жизни и родителей,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умеют соотносить предметы по количеству и размеру (высоте),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имеют интерес  экспериментированию и профессии повара.</a:t>
            </a:r>
          </a:p>
        </p:txBody>
      </p:sp>
      <p:pic>
        <p:nvPicPr>
          <p:cNvPr id="4098" name="Picture 2" descr="C:\Users\asus\Desktop\повар\429028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2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072330" cy="65364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проекта: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этап. 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Выявление проблемы и перевоплощение в поваров.</a:t>
            </a:r>
          </a:p>
        </p:txBody>
      </p:sp>
      <p:pic>
        <p:nvPicPr>
          <p:cNvPr id="5125" name="Picture 5" descr="C:\Users\asus\Desktop\фото проет\DSC03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2143116"/>
            <a:ext cx="3107674" cy="4043218"/>
          </a:xfrm>
          <a:prstGeom prst="rect">
            <a:avLst/>
          </a:prstGeom>
          <a:noFill/>
        </p:spPr>
      </p:pic>
      <p:pic>
        <p:nvPicPr>
          <p:cNvPr id="5126" name="Picture 6" descr="C:\Users\asus\Desktop\фото проет\DSC03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3487646" cy="3955184"/>
          </a:xfrm>
          <a:prstGeom prst="rect">
            <a:avLst/>
          </a:prstGeom>
          <a:noFill/>
        </p:spPr>
      </p:pic>
      <p:pic>
        <p:nvPicPr>
          <p:cNvPr id="5127" name="Picture 7" descr="C:\Users\asus\Desktop\фото проет\DSC03052.JPG"/>
          <p:cNvPicPr>
            <a:picLocks noChangeAspect="1" noChangeArrowheads="1"/>
          </p:cNvPicPr>
          <p:nvPr/>
        </p:nvPicPr>
        <p:blipFill>
          <a:blip r:embed="rId5" cstate="print"/>
          <a:srcRect t="13239" r="2914"/>
          <a:stretch>
            <a:fillRect/>
          </a:stretch>
        </p:blipFill>
        <p:spPr bwMode="auto">
          <a:xfrm>
            <a:off x="6500826" y="2132662"/>
            <a:ext cx="2643174" cy="393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sus\Desktop\уня\IMG_0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81853"/>
            <a:ext cx="4143404" cy="3476147"/>
          </a:xfrm>
          <a:prstGeom prst="rect">
            <a:avLst/>
          </a:prstGeom>
          <a:noFill/>
        </p:spPr>
      </p:pic>
      <p:pic>
        <p:nvPicPr>
          <p:cNvPr id="1028" name="Picture 4" descr="C:\Users\asus\Desktop\уня\IMG_0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56" y="0"/>
            <a:ext cx="6040405" cy="3397728"/>
          </a:xfrm>
          <a:prstGeom prst="rect">
            <a:avLst/>
          </a:prstGeom>
          <a:noFill/>
        </p:spPr>
      </p:pic>
      <p:pic>
        <p:nvPicPr>
          <p:cNvPr id="1027" name="Picture 3" descr="C:\Users\asus\Desktop\уня\IMG_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45069"/>
            <a:ext cx="3500462" cy="38129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2857496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на кухню.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550072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этап. 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тичес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ие исследования.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Механизмы реализации проекта.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Игровое упражнение «Расставь посуду»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sus\Desktop\сад\фото проет\DSC0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667250" cy="3500438"/>
          </a:xfrm>
          <a:prstGeom prst="rect">
            <a:avLst/>
          </a:prstGeom>
          <a:noFill/>
        </p:spPr>
      </p:pic>
      <p:pic>
        <p:nvPicPr>
          <p:cNvPr id="2051" name="Picture 3" descr="C:\Users\asus\Desktop\сад\фото проет\DSC03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03785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197090"/>
            <a:ext cx="6858000" cy="392415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Игровое упражнение «Подготовим овощи для салата»</a:t>
            </a:r>
          </a:p>
        </p:txBody>
      </p:sp>
      <p:pic>
        <p:nvPicPr>
          <p:cNvPr id="4100" name="Picture 4" descr="C:\Users\asus\Desktop\сад\фото проет\DSC0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694" y="1017969"/>
            <a:ext cx="2518190" cy="3357586"/>
          </a:xfrm>
          <a:prstGeom prst="rect">
            <a:avLst/>
          </a:prstGeom>
          <a:noFill/>
        </p:spPr>
      </p:pic>
      <p:pic>
        <p:nvPicPr>
          <p:cNvPr id="4098" name="Picture 2" descr="C:\Users\asus\Desktop\сад\фото проет\DSC03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196695"/>
            <a:ext cx="2250284" cy="3000378"/>
          </a:xfrm>
          <a:prstGeom prst="rect">
            <a:avLst/>
          </a:prstGeom>
          <a:noFill/>
        </p:spPr>
      </p:pic>
      <p:pic>
        <p:nvPicPr>
          <p:cNvPr id="4099" name="Picture 3" descr="C:\Users\asus\Desktop\сад\фото проет\DSC03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0727" y="2196696"/>
            <a:ext cx="2250273" cy="300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260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27</cp:revision>
  <dcterms:created xsi:type="dcterms:W3CDTF">2015-06-18T07:22:31Z</dcterms:created>
  <dcterms:modified xsi:type="dcterms:W3CDTF">2015-11-19T17:46:54Z</dcterms:modified>
</cp:coreProperties>
</file>