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3" r:id="rId3"/>
    <p:sldId id="256" r:id="rId4"/>
    <p:sldId id="271" r:id="rId5"/>
    <p:sldId id="274" r:id="rId6"/>
    <p:sldId id="275" r:id="rId7"/>
    <p:sldId id="277" r:id="rId8"/>
    <p:sldId id="276" r:id="rId9"/>
    <p:sldId id="279" r:id="rId10"/>
    <p:sldId id="280" r:id="rId11"/>
    <p:sldId id="281" r:id="rId12"/>
    <p:sldId id="282" r:id="rId13"/>
    <p:sldId id="283" r:id="rId14"/>
    <p:sldId id="284" r:id="rId15"/>
    <p:sldId id="286" r:id="rId16"/>
    <p:sldId id="287" r:id="rId17"/>
    <p:sldId id="288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0;&#1088;&#1080;&#1085;&#1072;\Desktop\&#1086;&#1090;&#1082;&#1088;&#1099;&#1090;&#1099;&#1081;%20&#1087;&#1088;&#1086;&#1089;&#1084;&#1086;&#1090;&#1088;%20&#1089;&#1090;&#1072;&#1088;&#1096;&#1072;&#1103;%20&#1075;&#1088;&#1091;&#1087;&#1087;&#1072;%20&#1078;&#1080;&#1083;&#1080;&#1097;&#1077;\Zvuk-volshebstva-Peremeschenie(muzofon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&#1080;&#1088;&#1080;&#1085;&#1072;\Desktop\&#1086;&#1090;&#1082;&#1088;&#1099;&#1090;&#1099;&#1081;%20&#1087;&#1088;&#1086;&#1089;&#1084;&#1086;&#1090;&#1088;%20&#1089;&#1090;&#1072;&#1088;&#1096;&#1072;&#1103;%20&#1075;&#1088;&#1091;&#1087;&#1087;&#1072;%20&#1078;&#1080;&#1083;&#1080;&#1097;&#1077;\Zvuk-volshebstva-Peremeschenie(muzofon.com).mp3" TargetMode="Externa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714512"/>
          </a:xfrm>
        </p:spPr>
        <p:txBody>
          <a:bodyPr/>
          <a:lstStyle/>
          <a:p>
            <a:r>
              <a:rPr lang="ru-RU" dirty="0" smtClean="0"/>
              <a:t>Путешествие в прошлое жилища</a:t>
            </a:r>
            <a:endParaRPr lang="ru-RU" dirty="0"/>
          </a:p>
        </p:txBody>
      </p:sp>
      <p:pic>
        <p:nvPicPr>
          <p:cNvPr id="6146" name="Picture 2" descr="http://img0.liveinternet.ru/images/attach/c/0/120/667/120667416_0_b6bb0_e03902dd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643050"/>
            <a:ext cx="4762500" cy="4762500"/>
          </a:xfrm>
          <a:prstGeom prst="rect">
            <a:avLst/>
          </a:prstGeom>
          <a:noFill/>
        </p:spPr>
      </p:pic>
      <p:pic>
        <p:nvPicPr>
          <p:cNvPr id="6" name="Zvuk-volshebstva-Peremeschenie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43900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857892"/>
            <a:ext cx="8183880" cy="428628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 Когда  у человека появились такие орудия труда как, железный топор, пила, железный молоток, он научился строить более прочные дома- назывались они хижины. 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3" name="Picture 2" descr="http://2.bp.blogspot.com/-1ebaaHOp9pQ/UM7u4wu76pI/AAAAAAAAAL8/QqR4VcSFYW8/s1600/Pottermore+Hagrid's+Wooden+House.jpg"/>
          <p:cNvPicPr>
            <a:picLocks noChangeAspect="1" noChangeArrowheads="1"/>
          </p:cNvPicPr>
          <p:nvPr/>
        </p:nvPicPr>
        <p:blipFill>
          <a:blip r:embed="rId2">
            <a:lum bright="30000" contrast="-30000"/>
          </a:blip>
          <a:srcRect/>
          <a:stretch>
            <a:fillRect/>
          </a:stretch>
        </p:blipFill>
        <p:spPr bwMode="auto">
          <a:xfrm>
            <a:off x="428596" y="285728"/>
            <a:ext cx="8215370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143644"/>
            <a:ext cx="8183880" cy="214314"/>
          </a:xfrm>
        </p:spPr>
        <p:txBody>
          <a:bodyPr>
            <a:normAutofit fontScale="90000"/>
          </a:bodyPr>
          <a:lstStyle/>
          <a:p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ирина\Desktop\открытый просмотр старшая группа жилище\il-medioevo-in-europa-appunti_050bac44dd7d44ba172446d75198834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428604"/>
            <a:ext cx="8286808" cy="45005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5143512"/>
            <a:ext cx="8001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Правда в это время жили рыцари, а рыцари были воинами. Они часто сражались за земли, за власть, за богатства. Главным оружием у них были мечи, стрелы и огонь. Одни рыцари сжигали владения другого рыцаря. Люди не успевали строить деревянные дома, поэтому решили строить дома из камня.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29330"/>
            <a:ext cx="8183880" cy="428628"/>
          </a:xfrm>
        </p:spPr>
        <p:txBody>
          <a:bodyPr>
            <a:normAutofit fontScale="90000"/>
          </a:bodyPr>
          <a:lstStyle/>
          <a:p>
            <a:r>
              <a:rPr lang="ru-RU" sz="1400" b="0" dirty="0" smtClean="0">
                <a:solidFill>
                  <a:schemeClr val="tx1"/>
                </a:solidFill>
              </a:rPr>
              <a:t>Такие дома были очень высокими и назывались они замками. Замки ставили за высокой прочной каменной стеной. </a:t>
            </a:r>
            <a:endParaRPr lang="ru-RU" sz="1400" b="0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C:\Users\ирина\Desktop\открытый просмотр старшая группа жилище\look_com_ua-41499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428604"/>
            <a:ext cx="821537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000768"/>
            <a:ext cx="8183880" cy="428628"/>
          </a:xfrm>
        </p:spPr>
        <p:txBody>
          <a:bodyPr>
            <a:normAutofit fontScale="90000"/>
          </a:bodyPr>
          <a:lstStyle/>
          <a:p>
            <a:r>
              <a:rPr lang="ru-RU" sz="1400" b="0" dirty="0" smtClean="0">
                <a:solidFill>
                  <a:schemeClr val="tx1"/>
                </a:solidFill>
              </a:rPr>
              <a:t>Окон с внешней стороны замка не было, только на самом верху башни были небольшие бойницы.</a:t>
            </a:r>
            <a:r>
              <a:rPr lang="ru-RU" sz="1400" dirty="0" smtClean="0"/>
              <a:t> </a:t>
            </a:r>
            <a:r>
              <a:rPr lang="ru-RU" sz="1400" b="0" dirty="0" smtClean="0">
                <a:solidFill>
                  <a:schemeClr val="tx1"/>
                </a:solidFill>
              </a:rPr>
              <a:t>Вокруг замка выкапывали глубокий ров и наполняли его водой.</a:t>
            </a:r>
            <a:endParaRPr lang="ru-RU" sz="1400" b="0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C:\Users\ирина\Desktop\открытый просмотр старшая группа жилище\110_721_w_1600.jpg"/>
          <p:cNvPicPr/>
          <p:nvPr/>
        </p:nvPicPr>
        <p:blipFill>
          <a:blip r:embed="rId2" cstate="screen">
            <a:lum bright="20000"/>
          </a:blip>
          <a:srcRect/>
          <a:stretch>
            <a:fillRect/>
          </a:stretch>
        </p:blipFill>
        <p:spPr bwMode="auto">
          <a:xfrm>
            <a:off x="500034" y="428604"/>
            <a:ext cx="814393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572140"/>
            <a:ext cx="8183880" cy="928694"/>
          </a:xfrm>
        </p:spPr>
        <p:txBody>
          <a:bodyPr>
            <a:normAutofit/>
          </a:bodyPr>
          <a:lstStyle/>
          <a:p>
            <a:r>
              <a:rPr lang="ru-RU" sz="1400" b="0" dirty="0" smtClean="0">
                <a:solidFill>
                  <a:schemeClr val="tx1"/>
                </a:solidFill>
              </a:rPr>
              <a:t> Прошло много лет и богатые люди стали строить из камня красивые дома-дворцы. </a:t>
            </a:r>
            <a:br>
              <a:rPr lang="ru-RU" sz="1400" b="0" dirty="0" smtClean="0">
                <a:solidFill>
                  <a:schemeClr val="tx1"/>
                </a:solidFill>
              </a:rPr>
            </a:br>
            <a:r>
              <a:rPr lang="ru-RU" sz="1400" b="0" dirty="0" smtClean="0">
                <a:solidFill>
                  <a:schemeClr val="tx1"/>
                </a:solidFill>
              </a:rPr>
              <a:t> 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Содержимое 3" descr="C:\Users\ирина\Desktop\открытый просмотр старшая группа жилище\100710351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14290"/>
            <a:ext cx="850112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. Простые деревенские люди строили себе вот такие деревянные избы.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</a:t>
            </a:r>
          </a:p>
          <a:p>
            <a:endParaRPr lang="ru-RU" dirty="0"/>
          </a:p>
        </p:txBody>
      </p:sp>
      <p:pic>
        <p:nvPicPr>
          <p:cNvPr id="4" name="Picture 2" descr="http://content.foto.mail.ru/mail/11tatyana68/_blogs/i-135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358246" cy="5143536"/>
          </a:xfrm>
          <a:prstGeom prst="rect">
            <a:avLst/>
          </a:prstGeom>
          <a:noFill/>
        </p:spPr>
      </p:pic>
      <p:pic>
        <p:nvPicPr>
          <p:cNvPr id="5" name="Zvuk-volshebstva-Peremeschenie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01024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9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857892"/>
            <a:ext cx="8183880" cy="42862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До сих пор в маленьких городах и пригородах люди живут в таких деревянных домах.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Рисунок 3" descr="C:\Users\ирина\Desktop\открытый просмотр старшая группа жилище\11333373564837.jpg"/>
          <p:cNvPicPr/>
          <p:nvPr/>
        </p:nvPicPr>
        <p:blipFill>
          <a:blip r:embed="rId2" cstate="screen">
            <a:lum bright="20000"/>
          </a:blip>
          <a:srcRect/>
          <a:stretch>
            <a:fillRect/>
          </a:stretch>
        </p:blipFill>
        <p:spPr bwMode="auto">
          <a:xfrm>
            <a:off x="357158" y="428604"/>
            <a:ext cx="828680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В нашем городе тоже много деревянных домов.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C:\Users\ирина\Desktop\открытый просмотр старшая группа жилище\6776906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1537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ecology-of.ru/wp-content/uploads/2014/09/Orenburg-sdat-makylaty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857232"/>
            <a:ext cx="6505575" cy="487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1095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785794"/>
            <a:ext cx="2971800" cy="486812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Как построить дом надежный</a:t>
            </a:r>
            <a:br>
              <a:rPr lang="ru-RU" b="1" dirty="0" smtClean="0"/>
            </a:br>
            <a:r>
              <a:rPr lang="ru-RU" b="1" dirty="0" smtClean="0"/>
              <a:t>Человек еще не знал. </a:t>
            </a:r>
            <a:br>
              <a:rPr lang="ru-RU" b="1" dirty="0" smtClean="0"/>
            </a:br>
            <a:r>
              <a:rPr lang="ru-RU" b="1" dirty="0" smtClean="0"/>
              <a:t>В первобытном мире сложном</a:t>
            </a:r>
            <a:br>
              <a:rPr lang="ru-RU" b="1" dirty="0" smtClean="0"/>
            </a:br>
            <a:r>
              <a:rPr lang="ru-RU" b="1" dirty="0" smtClean="0"/>
              <a:t>Он жилье себе искал.</a:t>
            </a:r>
            <a:br>
              <a:rPr lang="ru-RU" b="1" dirty="0" smtClean="0"/>
            </a:br>
            <a:r>
              <a:rPr lang="ru-RU" b="1" dirty="0" smtClean="0"/>
              <a:t>Он страдал от зимней стужи,</a:t>
            </a:r>
            <a:br>
              <a:rPr lang="ru-RU" b="1" dirty="0" smtClean="0"/>
            </a:br>
            <a:r>
              <a:rPr lang="ru-RU" b="1" dirty="0" smtClean="0"/>
              <a:t>Хищный зверь ему грозил,</a:t>
            </a:r>
            <a:br>
              <a:rPr lang="ru-RU" b="1" dirty="0" smtClean="0"/>
            </a:br>
            <a:r>
              <a:rPr lang="ru-RU" b="1" dirty="0" smtClean="0"/>
              <a:t>Человеку дом был нужен,</a:t>
            </a:r>
            <a:br>
              <a:rPr lang="ru-RU" b="1" dirty="0" smtClean="0"/>
            </a:br>
            <a:r>
              <a:rPr lang="ru-RU" b="1" dirty="0" smtClean="0"/>
              <a:t>Где бы он спокойно жил.</a:t>
            </a:r>
            <a:br>
              <a:rPr lang="ru-RU" b="1" dirty="0" smtClean="0"/>
            </a:br>
            <a:r>
              <a:rPr lang="ru-RU" b="1" dirty="0" smtClean="0"/>
              <a:t>Где бы он готовил пищу,</a:t>
            </a:r>
            <a:br>
              <a:rPr lang="ru-RU" b="1" dirty="0" smtClean="0"/>
            </a:br>
            <a:r>
              <a:rPr lang="ru-RU" b="1" dirty="0" smtClean="0"/>
              <a:t>Ел и мирно отдыхал.</a:t>
            </a:r>
            <a:br>
              <a:rPr lang="ru-RU" b="1" dirty="0" smtClean="0"/>
            </a:br>
            <a:r>
              <a:rPr lang="ru-RU" b="1" dirty="0" smtClean="0"/>
              <a:t>Он хотел иметь жилище,</a:t>
            </a:r>
            <a:br>
              <a:rPr lang="ru-RU" b="1" dirty="0" smtClean="0"/>
            </a:br>
            <a:r>
              <a:rPr lang="ru-RU" b="1" dirty="0" smtClean="0"/>
              <a:t>Где б бояться перестал. </a:t>
            </a:r>
            <a:br>
              <a:rPr lang="ru-RU" b="1" dirty="0" smtClean="0"/>
            </a:br>
            <a:r>
              <a:rPr lang="ru-RU" b="1" dirty="0" smtClean="0"/>
              <a:t>И в заботах невеселых</a:t>
            </a:r>
            <a:br>
              <a:rPr lang="ru-RU" b="1" dirty="0" smtClean="0"/>
            </a:br>
            <a:r>
              <a:rPr lang="ru-RU" b="1" dirty="0" smtClean="0"/>
              <a:t>Человек мечтал порой,</a:t>
            </a:r>
            <a:br>
              <a:rPr lang="ru-RU" b="1" dirty="0" smtClean="0"/>
            </a:br>
            <a:r>
              <a:rPr lang="ru-RU" b="1" dirty="0" smtClean="0"/>
              <a:t>Как с добычею тяжелой</a:t>
            </a:r>
            <a:br>
              <a:rPr lang="ru-RU" b="1" dirty="0" smtClean="0"/>
            </a:br>
            <a:r>
              <a:rPr lang="ru-RU" b="1" dirty="0" smtClean="0"/>
              <a:t>Возвращается домой.</a:t>
            </a:r>
            <a:br>
              <a:rPr lang="ru-RU" b="1" dirty="0" smtClean="0"/>
            </a:br>
            <a:r>
              <a:rPr lang="ru-RU" b="1" dirty="0" smtClean="0"/>
              <a:t>Как семья его встречает,</a:t>
            </a:r>
            <a:br>
              <a:rPr lang="ru-RU" b="1" dirty="0" smtClean="0"/>
            </a:br>
            <a:r>
              <a:rPr lang="ru-RU" b="1" dirty="0" smtClean="0"/>
              <a:t>Тесно сидя у костра…</a:t>
            </a:r>
            <a:br>
              <a:rPr lang="ru-RU" b="1" dirty="0" smtClean="0"/>
            </a:br>
            <a:r>
              <a:rPr lang="ru-RU" b="1" dirty="0" smtClean="0"/>
              <a:t>И теперь он точно знает –</a:t>
            </a:r>
            <a:br>
              <a:rPr lang="ru-RU" b="1" dirty="0" smtClean="0"/>
            </a:br>
            <a:r>
              <a:rPr lang="ru-RU" b="1" dirty="0" smtClean="0"/>
              <a:t>Дом найти ему пора!</a:t>
            </a:r>
          </a:p>
          <a:p>
            <a:endParaRPr lang="ru-RU" dirty="0"/>
          </a:p>
        </p:txBody>
      </p:sp>
      <p:pic>
        <p:nvPicPr>
          <p:cNvPr id="5" name="Содержимое 4" descr="C:\Users\ирина\Desktop\открытый просмотр старшая группа жилище\heidel2b.jpg"/>
          <p:cNvPicPr>
            <a:picLocks noGrp="1"/>
          </p:cNvPicPr>
          <p:nvPr>
            <p:ph sz="half" idx="1"/>
          </p:nvPr>
        </p:nvPicPr>
        <p:blipFill>
          <a:blip r:embed="rId2" cstate="screen">
            <a:lum bright="30000" contrast="40000"/>
          </a:blip>
          <a:srcRect/>
          <a:stretch>
            <a:fillRect/>
          </a:stretch>
        </p:blipFill>
        <p:spPr bwMode="auto">
          <a:xfrm>
            <a:off x="500034" y="428604"/>
            <a:ext cx="5072097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ирина\Desktop\открытый просмотр старшая группа жилище\2.jpg"/>
          <p:cNvPicPr/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285720" y="142852"/>
            <a:ext cx="828680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maam.ru/upload/blogs/94481bb6144644bec8de847b70a929d0.jpg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t="22272"/>
          <a:stretch>
            <a:fillRect/>
          </a:stretch>
        </p:blipFill>
        <p:spPr bwMode="auto">
          <a:xfrm>
            <a:off x="428596" y="428604"/>
            <a:ext cx="8286808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7643866" cy="2523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Первобытные люди  жили племенами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215205" y="5608194"/>
            <a:ext cx="1295441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Users\ирина\Desktop\открытый просмотр старшая группа жилище\140129134958_1_900x6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500034" y="1000108"/>
            <a:ext cx="8215370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ирина\Desktop\открытый просмотр старшая группа жилище\585.jpg"/>
          <p:cNvPicPr/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428596" y="357166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на\Desktop\открытый просмотр старшая группа жилище\13994939311d2fc35af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643998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Desktop\открытый просмотр старшая группа жилище\001053701_1-393ec34b0f19ee578c628ab27b1a4d04.png"/>
          <p:cNvPicPr>
            <a:picLocks noChangeAspect="1" noChangeArrowheads="1"/>
          </p:cNvPicPr>
          <p:nvPr/>
        </p:nvPicPr>
        <p:blipFill>
          <a:blip r:embed="rId2" cstate="screen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static4.depositphotos.com/1014956/317/i/950/depositphotos_3176760-Ancient-Granary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63500" y="-136525"/>
            <a:ext cx="9744075" cy="739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376</TotalTime>
  <Words>191</Words>
  <PresentationFormat>Экран (4:3)</PresentationFormat>
  <Paragraphs>13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Путешествие в прошлое жилища</vt:lpstr>
      <vt:lpstr>Слайд 2</vt:lpstr>
      <vt:lpstr>Слайд 3</vt:lpstr>
      <vt:lpstr>Слайд 4</vt:lpstr>
      <vt:lpstr>Первобытные люди  жили племенами</vt:lpstr>
      <vt:lpstr>Слайд 6</vt:lpstr>
      <vt:lpstr>Слайд 7</vt:lpstr>
      <vt:lpstr>Слайд 8</vt:lpstr>
      <vt:lpstr>Слайд 9</vt:lpstr>
      <vt:lpstr> Когда  у человека появились такие орудия труда как, железный топор, пила, железный молоток, он научился строить более прочные дома- назывались они хижины. </vt:lpstr>
      <vt:lpstr>Слайд 11</vt:lpstr>
      <vt:lpstr>Такие дома были очень высокими и назывались они замками. Замки ставили за высокой прочной каменной стеной. </vt:lpstr>
      <vt:lpstr>Окон с внешней стороны замка не было, только на самом верху башни были небольшие бойницы. Вокруг замка выкапывали глубокий ров и наполняли его водой.</vt:lpstr>
      <vt:lpstr> Прошло много лет и богатые люди стали строить из камня красивые дома-дворцы.     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ирина</cp:lastModifiedBy>
  <cp:revision>41</cp:revision>
  <dcterms:created xsi:type="dcterms:W3CDTF">2015-07-13T14:03:05Z</dcterms:created>
  <dcterms:modified xsi:type="dcterms:W3CDTF">2015-11-19T16:51:12Z</dcterms:modified>
</cp:coreProperties>
</file>