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8" r:id="rId4"/>
    <p:sldId id="259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57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5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85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957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40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15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4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63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94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443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995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59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602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3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17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116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15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40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9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259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93E12-1755-4DF4-9B5A-90B181F47009}" type="datetimeFigureOut">
              <a:rPr lang="ru-RU" smtClean="0"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AA4DA-93E5-492A-B4D7-2DE17A4781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39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24B03-2191-4196-BE5E-56CB7B8734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6D83D-BD0A-4CDD-ABDA-5DA4EED422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87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67000" y="1071547"/>
            <a:ext cx="6858000" cy="530915"/>
          </a:xfrm>
          <a:prstGeom prst="rect">
            <a:avLst/>
          </a:prstGeom>
          <a:solidFill>
            <a:srgbClr val="FFFF00"/>
          </a:solidFill>
        </p:spPr>
        <p:txBody>
          <a:bodyPr wrap="square" lIns="68580" tIns="34290" rIns="68580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Игровое упражнение «</a:t>
            </a:r>
            <a:r>
              <a:rPr lang="ru-RU" sz="3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</a:t>
            </a:r>
            <a:r>
              <a:rPr lang="ru-RU" sz="24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акой посуды не стало»</a:t>
            </a:r>
          </a:p>
        </p:txBody>
      </p:sp>
      <p:pic>
        <p:nvPicPr>
          <p:cNvPr id="3074" name="Picture 2" descr="C:\Users\asus\Desktop\сад\фото проет\DSC03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05" y="1875224"/>
            <a:ext cx="2431642" cy="1982387"/>
          </a:xfrm>
          <a:prstGeom prst="rect">
            <a:avLst/>
          </a:prstGeom>
          <a:noFill/>
        </p:spPr>
      </p:pic>
      <p:pic>
        <p:nvPicPr>
          <p:cNvPr id="3075" name="Picture 3" descr="C:\Users\asus\Desktop\сад\фото проет\IMG_07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7912" y="3857628"/>
            <a:ext cx="3362551" cy="2143122"/>
          </a:xfrm>
          <a:prstGeom prst="rect">
            <a:avLst/>
          </a:prstGeom>
          <a:noFill/>
        </p:spPr>
      </p:pic>
      <p:pic>
        <p:nvPicPr>
          <p:cNvPr id="3076" name="Picture 4" descr="C:\Users\asus\Desktop\сад\фото проет\IMG_07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1687" y="1875223"/>
            <a:ext cx="3268265" cy="20019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573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92867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Игровое упражнение «Расставь кастрюльки по высоте»</a:t>
            </a:r>
          </a:p>
        </p:txBody>
      </p:sp>
      <p:pic>
        <p:nvPicPr>
          <p:cNvPr id="5122" name="Picture 2" descr="C:\Users\asus\Desktop\сад\фото проет\IMG_0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28803"/>
            <a:ext cx="4214810" cy="3979573"/>
          </a:xfrm>
          <a:prstGeom prst="rect">
            <a:avLst/>
          </a:prstGeom>
          <a:noFill/>
        </p:spPr>
      </p:pic>
      <p:pic>
        <p:nvPicPr>
          <p:cNvPr id="5123" name="Picture 3" descr="C:\Users\asus\Desktop\сад\фото проет\IMG_07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5392" y="1928802"/>
            <a:ext cx="4722609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30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sus\Desktop\сад\фото проет\IMG_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5538" y="3143248"/>
            <a:ext cx="2527678" cy="2643182"/>
          </a:xfrm>
          <a:prstGeom prst="rect">
            <a:avLst/>
          </a:prstGeom>
          <a:noFill/>
        </p:spPr>
      </p:pic>
      <p:pic>
        <p:nvPicPr>
          <p:cNvPr id="6147" name="Picture 3" descr="C:\Users\asus\Desktop\сад\фото проет\IMG_07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69" y="3143248"/>
            <a:ext cx="2256395" cy="2643206"/>
          </a:xfrm>
          <a:prstGeom prst="rect">
            <a:avLst/>
          </a:prstGeom>
          <a:noFill/>
        </p:spPr>
      </p:pic>
      <p:pic>
        <p:nvPicPr>
          <p:cNvPr id="6148" name="Picture 4" descr="C:\Users\asus\Desktop\сад\фото проет\IMG_07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5670" y="285728"/>
            <a:ext cx="2216334" cy="2857520"/>
          </a:xfrm>
          <a:prstGeom prst="rect">
            <a:avLst/>
          </a:prstGeom>
          <a:noFill/>
        </p:spPr>
      </p:pic>
      <p:pic>
        <p:nvPicPr>
          <p:cNvPr id="6149" name="Picture 5" descr="C:\Users\asus\Desktop\сад\фото проет\IMG_0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48" y="285729"/>
            <a:ext cx="2714644" cy="2864109"/>
          </a:xfrm>
          <a:prstGeom prst="rect">
            <a:avLst/>
          </a:prstGeom>
          <a:noFill/>
        </p:spPr>
      </p:pic>
      <p:pic>
        <p:nvPicPr>
          <p:cNvPr id="6150" name="Picture 6" descr="C:\Users\asus\Desktop\сад\фото проет\IMG_078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446" y="3143248"/>
            <a:ext cx="2357454" cy="273386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24000" y="5786454"/>
            <a:ext cx="9144000" cy="477054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Упражнение-экспериментирование «Измерь условной меркой»</a:t>
            </a:r>
          </a:p>
        </p:txBody>
      </p:sp>
    </p:spTree>
    <p:extLst>
      <p:ext uri="{BB962C8B-B14F-4D97-AF65-F5344CB8AC3E}">
        <p14:creationId xmlns:p14="http://schemas.microsoft.com/office/powerpoint/2010/main" val="18675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8195" name="Picture 3" descr="C:\Users\asus\Desktop\сад\ДЕНЬ РОССИИ\SAM_4109.JPG"/>
          <p:cNvPicPr>
            <a:picLocks noChangeAspect="1" noChangeArrowheads="1"/>
          </p:cNvPicPr>
          <p:nvPr/>
        </p:nvPicPr>
        <p:blipFill>
          <a:blip r:embed="rId3" cstate="print"/>
          <a:srcRect t="19791" r="2343" b="19792"/>
          <a:stretch>
            <a:fillRect/>
          </a:stretch>
        </p:blipFill>
        <p:spPr bwMode="auto">
          <a:xfrm>
            <a:off x="1881157" y="1857363"/>
            <a:ext cx="8409433" cy="390199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24000" y="92867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Сюрпризный момент «Подели конфеты»</a:t>
            </a:r>
          </a:p>
        </p:txBody>
      </p:sp>
    </p:spTree>
    <p:extLst>
      <p:ext uri="{BB962C8B-B14F-4D97-AF65-F5344CB8AC3E}">
        <p14:creationId xmlns:p14="http://schemas.microsoft.com/office/powerpoint/2010/main" val="28683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knigi-txt.ru/wp-content/uploads/2015/05/12-05-2015-03-56-09-4387184povar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4035" y="1714489"/>
            <a:ext cx="2105515" cy="3000359"/>
          </a:xfrm>
          <a:prstGeom prst="rect">
            <a:avLst/>
          </a:prstGeom>
          <a:noFill/>
        </p:spPr>
      </p:pic>
      <p:pic>
        <p:nvPicPr>
          <p:cNvPr id="9220" name="Picture 4" descr="http://userdocs.ru/pars_docs/refs/98/97037/97037_html_m507d37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5736" y="1748121"/>
            <a:ext cx="2071702" cy="2953116"/>
          </a:xfrm>
          <a:prstGeom prst="rect">
            <a:avLst/>
          </a:prstGeom>
          <a:noFill/>
        </p:spPr>
      </p:pic>
      <p:pic>
        <p:nvPicPr>
          <p:cNvPr id="9222" name="Picture 6" descr="http://cs33.babysfera.ru/e/f/9/9/254376840.33728067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1" y="1714489"/>
            <a:ext cx="2071703" cy="2952177"/>
          </a:xfrm>
          <a:prstGeom prst="rect">
            <a:avLst/>
          </a:prstGeom>
          <a:noFill/>
        </p:spPr>
      </p:pic>
      <p:pic>
        <p:nvPicPr>
          <p:cNvPr id="9224" name="Picture 8" descr="http://cs33.babysfera.ru/e/f/9/9/254376840.33728074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96264" y="1714489"/>
            <a:ext cx="2071702" cy="29521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524000" y="5286388"/>
            <a:ext cx="9144000" cy="477054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Изготовление альбома «Профессия «Повар»</a:t>
            </a:r>
          </a:p>
        </p:txBody>
      </p:sp>
    </p:spTree>
    <p:extLst>
      <p:ext uri="{BB962C8B-B14F-4D97-AF65-F5344CB8AC3E}">
        <p14:creationId xmlns:p14="http://schemas.microsoft.com/office/powerpoint/2010/main" val="327389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http://www.stranamam.ru/data/cache/2012feb/13/59/3718710_38457nothumb500.jpg"/>
          <p:cNvPicPr>
            <a:picLocks noChangeAspect="1" noChangeArrowheads="1"/>
          </p:cNvPicPr>
          <p:nvPr/>
        </p:nvPicPr>
        <p:blipFill>
          <a:blip r:embed="rId3"/>
          <a:srcRect t="1497" b="5688"/>
          <a:stretch>
            <a:fillRect/>
          </a:stretch>
        </p:blipFill>
        <p:spPr bwMode="auto">
          <a:xfrm>
            <a:off x="3524232" y="2071678"/>
            <a:ext cx="4762500" cy="44291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24000" y="92867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Ито проекта: зарисовка модели «Математика на кухне»</a:t>
            </a:r>
          </a:p>
        </p:txBody>
      </p:sp>
    </p:spTree>
    <p:extLst>
      <p:ext uri="{BB962C8B-B14F-4D97-AF65-F5344CB8AC3E}">
        <p14:creationId xmlns:p14="http://schemas.microsoft.com/office/powerpoint/2010/main" val="4858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sus\Desktop\фото сад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09984" y="1571612"/>
            <a:ext cx="4500562" cy="52322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7170" name="Picture 2" descr="C:\Users\asus\Desktop\сад\повар\1384754899__povare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365" y="2357430"/>
            <a:ext cx="3083815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172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49</Words>
  <Application>Microsoft Office PowerPoint</Application>
  <PresentationFormat>Широкоэкранный</PresentationFormat>
  <Paragraphs>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2015-11-19T17:39:47Z</dcterms:created>
  <dcterms:modified xsi:type="dcterms:W3CDTF">2015-11-19T17:47:43Z</dcterms:modified>
</cp:coreProperties>
</file>