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Муниципальное автономное дошкольное образовательное учреждение </a:t>
            </a:r>
            <a:b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«Детский сад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общеразвивающего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вида №1 </a:t>
            </a:r>
            <a:b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приоритетным осуществлением деятельности по художественно-эстетическому направлению развития воспитанников»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1627" y="1970838"/>
            <a:ext cx="7392821" cy="17526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Семейный досуг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элементами семинара-практикума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«Папа в жизни ребенка»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212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8640"/>
            <a:ext cx="843867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«Папа должен быть сильным»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1" name="Picture 3" descr="C:\Users\USER\Desktop\23 февраля\967db1d8f34d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08720"/>
            <a:ext cx="6335172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a2daa19ebe12b85a021e84827b22c2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3835"/>
            <a:ext cx="4824536" cy="53493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88640"/>
            <a:ext cx="828092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Ранжирование Вашего мнения о проведенном мероприятии по цветовому выбору.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 </a:t>
            </a:r>
          </a:p>
          <a:p>
            <a:pPr lvl="0"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Белая полоса российского флага – </a:t>
            </a:r>
          </a:p>
          <a:p>
            <a:pPr lvl="0"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хорошо провел время.</a:t>
            </a:r>
          </a:p>
          <a:p>
            <a:pPr lvl="0"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Синяя полоса – </a:t>
            </a:r>
          </a:p>
          <a:p>
            <a:pPr lvl="0"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больше узнал о себе и воспитании ребенка.</a:t>
            </a:r>
          </a:p>
          <a:p>
            <a:pPr lvl="0"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Красная полоса – </a:t>
            </a:r>
          </a:p>
          <a:p>
            <a:pPr lvl="0"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мероприятие пошло на пользу.</a:t>
            </a:r>
          </a:p>
          <a:p>
            <a:pPr lvl="0" algn="ctr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0" algn="ctr"/>
            <a:endPara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lvl="0" algn="ctr"/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260648"/>
            <a:ext cx="52565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«Знакомство»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7" name="Picture 3" descr="C:\Users\USER\Desktop\a7b9eee3707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052736"/>
            <a:ext cx="5429517" cy="3555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3 февраля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7315200" cy="45989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3 февраля\0_9996c_90ce5e88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31784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USER\Desktop\23 февраля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780928"/>
            <a:ext cx="4464496" cy="279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USER\Desktop\23 февраля\8302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32656"/>
            <a:ext cx="3441576" cy="2581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984776" cy="2520280"/>
          </a:xfrm>
        </p:spPr>
        <p:txBody>
          <a:bodyPr>
            <a:normAutofit fontScale="47500" lnSpcReduction="20000"/>
          </a:bodyPr>
          <a:lstStyle/>
          <a:p>
            <a:r>
              <a:rPr lang="ru-RU" sz="6500" b="1" dirty="0" smtClean="0">
                <a:solidFill>
                  <a:srgbClr val="002060"/>
                </a:solidFill>
              </a:rPr>
              <a:t>- Какова ваша роль в семье? </a:t>
            </a:r>
          </a:p>
          <a:p>
            <a:r>
              <a:rPr lang="ru-RU" sz="6500" b="1" dirty="0" smtClean="0">
                <a:solidFill>
                  <a:srgbClr val="002060"/>
                </a:solidFill>
              </a:rPr>
              <a:t>- Что вы считаете главным в воспитании ребенка? </a:t>
            </a:r>
          </a:p>
          <a:p>
            <a:r>
              <a:rPr lang="ru-RU" sz="6500" b="1" dirty="0" smtClean="0">
                <a:solidFill>
                  <a:srgbClr val="002060"/>
                </a:solidFill>
              </a:rPr>
              <a:t>- Чье участие в воспитании должно быть больше: мамы или папы?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1124744"/>
            <a:ext cx="3190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Вопросы: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23 февраля\330026694634_86445_image0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0648"/>
            <a:ext cx="6514670" cy="48860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Vector_illustration_of_Happy_family_Fapp_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6034617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7380312" y="404664"/>
            <a:ext cx="1296144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</a:t>
            </a:r>
            <a:b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</a:t>
            </a:r>
            <a:b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</a:t>
            </a:r>
            <a:b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Ы</a:t>
            </a:r>
            <a:b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</a:t>
            </a:r>
            <a:b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</a:t>
            </a:r>
            <a:b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</a:t>
            </a:r>
            <a:b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</a:t>
            </a:r>
            <a:b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b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Й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9278991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196752"/>
            <a:ext cx="306379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23728" y="260648"/>
            <a:ext cx="4866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«Кавалеристы»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6" name="Picture 2" descr="C:\Users\USER\Desktop\23 февраля\gallery_21_308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12776"/>
            <a:ext cx="3168352" cy="3219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sovetskie_soldaty_pehota_armiya_krasnaya_armiya_velikaya_otechestvennaya_voyna_risunok_1920x14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412776"/>
            <a:ext cx="4889517" cy="36671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339752" y="404664"/>
            <a:ext cx="4300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«Пехотинцы»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73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автономное дошкольное образовательное учреждение  «Детский сад общеразвивающего вида №1  с приоритетным осуществлением деятельности по художественно-эстетическому направлению развития воспитанников»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USER</cp:lastModifiedBy>
  <cp:revision>23</cp:revision>
  <dcterms:created xsi:type="dcterms:W3CDTF">2013-01-28T18:58:54Z</dcterms:created>
  <dcterms:modified xsi:type="dcterms:W3CDTF">2015-11-17T14:16:19Z</dcterms:modified>
</cp:coreProperties>
</file>