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3" r:id="rId8"/>
    <p:sldId id="284" r:id="rId9"/>
    <p:sldId id="287" r:id="rId10"/>
    <p:sldId id="289" r:id="rId11"/>
    <p:sldId id="285" r:id="rId12"/>
    <p:sldId id="290" r:id="rId13"/>
    <p:sldId id="286" r:id="rId14"/>
    <p:sldId id="288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0099"/>
    <a:srgbClr val="FF00FF"/>
    <a:srgbClr val="4D0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71546"/>
            <a:ext cx="79476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sunki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5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взаимодействия детского сада и семьи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71501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Ларионова М.В.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ight-abstract-wide-wallpaper-1920x1200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- папки – передвижки(«Как одеть ребенка», «Режим дня – основа жизни ребенка», «Детские заболевания»). Такие папки призваны более подробно ознакомить родителей с теми или иными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вопросами воспитания. Их название связано с тем, что весь материал папки может передаваться во временное пользование родителям домой. После этого рекомендуется провести с ними  беседу, выяснить их мнение о прочитанном: что заинтересовало, что еще они хотели бы узнать, какой материал, с их точки зрения, необходимо добавить в папку. В содержимое папки включаются памятки родителям, вырезки из газет и журналов, материалы о возрастных и индивидуальных особенностях детей и др.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s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5984" y="214290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информационно – ознакомительные формы.</a:t>
            </a:r>
          </a:p>
          <a:p>
            <a:r>
              <a:rPr lang="ru-RU" sz="2400" dirty="0" smtClean="0"/>
              <a:t>Цель: информирование родителей об особенностях работы ДОУ , знакомство с педагогами.</a:t>
            </a:r>
          </a:p>
          <a:p>
            <a:r>
              <a:rPr lang="ru-RU" sz="2400" dirty="0" smtClean="0"/>
              <a:t>Сюда входит: </a:t>
            </a:r>
          </a:p>
          <a:p>
            <a:r>
              <a:rPr lang="ru-RU" sz="2400" dirty="0" smtClean="0"/>
              <a:t>    - « Дни открытых дверей »(родители участвуют в играх или занятиях).</a:t>
            </a:r>
          </a:p>
          <a:p>
            <a:r>
              <a:rPr lang="ru-RU" sz="2400" dirty="0" smtClean="0"/>
              <a:t>- эпизодические посещения родителями ДОУ(это не только утренний приход детей в группу и время ухода  домой, но и наблюдение за играми, занятиями, поведением ребенка, его взаимоотношениями со сверстниками, а также за деятельностью воспитателя, ознакомление с режимом детского сада.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on_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357166"/>
            <a:ext cx="7858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- видеофильмы из жизни группы (родители могут ознакомиться с жизнью детей в саду с помощью разнообразных технических средств. Многие  ДОУ делают фильмы из жизни группы, где стараются запечатлеть каждого ребенка, подчеркнуть особенности его поведения, отношений со сверстниками и взрослыми в группе. Видеофильмы помогают получить информацию о жизни ребенка ДОУ, его развитии. Также педагоги используют записи своеобразных интервью с детьми на  разные темы (например, « Как мы играем с друзьями », « Мои любимые занятия», съемку видеофрагментов различных видов деятельности: игры, занятий, труда, режимных моментов</a:t>
            </a:r>
            <a:r>
              <a:rPr lang="ru-RU" dirty="0" smtClean="0">
                <a:solidFill>
                  <a:srgbClr val="000099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12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39"/>
            <a:ext cx="9144000" cy="686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472" y="285728"/>
            <a:ext cx="75009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- </a:t>
            </a:r>
            <a:r>
              <a:rPr lang="ru-RU" sz="2400" dirty="0" smtClean="0"/>
              <a:t>фотовыставки. </a:t>
            </a:r>
          </a:p>
          <a:p>
            <a:r>
              <a:rPr lang="ru-RU" sz="2400" dirty="0" smtClean="0"/>
              <a:t> Фотовыставки  также направлены на то, чтобы ознакомить родителей поближе с жизнью дошкольного  учреждения, деятельностью их детей. Обычно фотовыставки бывают тематическими, посвященными какому – то интересному событию из жизни группы: празднику, увлекательному досугу, экскурсии. Иногда они отражают обычную, ежедневную жизнь детей в группе. Фотографии детей всегда привлекают внимание родителей. Но при этом важно, чтобы выставка носила не просто «развлекательный» характер, но и способствовала педагогическому просвещению родителей.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выставки детских работ (совместные работы педагога и детей, родителей и детей).</a:t>
            </a:r>
          </a:p>
          <a:p>
            <a:pPr>
              <a:buFontTx/>
              <a:buChar char="-"/>
            </a:pPr>
            <a:r>
              <a:rPr lang="ru-RU" sz="2400" dirty="0" smtClean="0"/>
              <a:t> Оформление стенгазет и выставок к 23 февраля и к 8 марта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ight-abstract-wide-wallpaper-1920x1200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383" y="0"/>
            <a:ext cx="8895773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66"/>
                </a:solidFill>
              </a:rPr>
              <a:t>Таким образом,  использование  наглядно – информационных форм общения играет важную роль в формировании педагогической культуры родителей, способствуя возникновению и развитию у них интереса к особенностям воспитания детей в ДОУ, изучению психологической и педагогической литературы, обогащая их знания.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В результате такого  сотрудничества с родителями можно не только получить информацию о </a:t>
            </a:r>
            <a:r>
              <a:rPr lang="ru-RU" sz="2400" dirty="0" err="1" smtClean="0">
                <a:solidFill>
                  <a:srgbClr val="FF0066"/>
                </a:solidFill>
              </a:rPr>
              <a:t>детско</a:t>
            </a:r>
            <a:r>
              <a:rPr lang="ru-RU" sz="2400" dirty="0" smtClean="0">
                <a:solidFill>
                  <a:srgbClr val="FF0066"/>
                </a:solidFill>
              </a:rPr>
              <a:t> – родительских отношениях в семье, но и ощутить свою полезность оттого что можем им помочь в деле воспитания детей.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unkis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40" y="142852"/>
            <a:ext cx="8923516" cy="6572296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363915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1"/>
            <a:ext cx="8715436" cy="5408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 От участия родителей в работе ДОУ выигрывают все субъекты педагогического процесса, а, прежде всего – дети. И не только потому, что они узнают что – то новое. Важно другое – они учатся с уважением, любовью, благодарностью смотреть на своих родителей. У них укрепляется чувство гордости за свою семью. Я же, в свою очередь, имею возможность лучше узнать семью, понять сильные и слабые стороны домашнего воспитания, определить характер и меру помощи. Такая работа с семьей говорит о реальном </a:t>
            </a:r>
            <a:r>
              <a:rPr lang="ru-RU" sz="2800" dirty="0" err="1" smtClean="0">
                <a:solidFill>
                  <a:srgbClr val="000099"/>
                </a:solidFill>
              </a:rPr>
              <a:t>взаимодополнении</a:t>
            </a:r>
            <a:r>
              <a:rPr lang="ru-RU" sz="2800" dirty="0" smtClean="0">
                <a:solidFill>
                  <a:srgbClr val="000099"/>
                </a:solidFill>
              </a:rPr>
              <a:t> семейного и общественного воспитания. 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8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918" y="0"/>
            <a:ext cx="915291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66437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Свое выступление я хочу закончить словами Ольги Высоцкой:</a:t>
            </a: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Берегите друг друга!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Добротой согревайте!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Берегите друг друга,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Обижать не давайте.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Берегите друг друга,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Суету позабудьте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И в минуту досуга,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Рядом вместе побудьте! "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                                                    (0. Высоцкая) </a:t>
            </a: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2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03"/>
            <a:ext cx="9144000" cy="6860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8582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«От того, как прошло детство, кто вёл ребёнка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/Василий Александрович Сухомлинский/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Подрастающее поколение будет таким, какой будет семья. Но как писал Антон Семенович Макаренко: «Семьи бывают хорошие и семьи бывают плохие, поручиться за то, что семья воспитывает, как следует, мы не можем. Мы должны организовать воспитание»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 заинтересовать родителей в совместной работе? Как сделать родителей участниками воспитательного процесса? Для этого я в своей работе стараюсь использовать, кроме традиционной формы общения с родителями, и нетрадиционные. 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</a:t>
            </a:r>
          </a:p>
          <a:p>
            <a:endParaRPr lang="ru-RU" dirty="0"/>
          </a:p>
        </p:txBody>
      </p:sp>
      <p:pic>
        <p:nvPicPr>
          <p:cNvPr id="5" name="Рисунок 4" descr="748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83582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Нетрадиционные формы с родителями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делятся на 4 вида: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7030A0"/>
                </a:solidFill>
              </a:rPr>
              <a:t>Информационно-аналитические </a:t>
            </a:r>
          </a:p>
          <a:p>
            <a:pPr marL="514350" indent="-514350"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2. Познавательные </a:t>
            </a:r>
          </a:p>
          <a:p>
            <a:pPr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3. </a:t>
            </a:r>
            <a:r>
              <a:rPr lang="ru-RU" sz="3600" dirty="0" err="1" smtClean="0">
                <a:solidFill>
                  <a:srgbClr val="7030A0"/>
                </a:solidFill>
              </a:rPr>
              <a:t>Досуговые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4. Наглядно-информационные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Информационно – аналитическая форма работы с родителями направлена на выявление интересов, запросов родителей через проведение социологических опросов, анкетирования, тестирования, книгу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отзывов и предложений.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ght-abstract-wide-wallpaper-1920x1200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683" y="142852"/>
            <a:ext cx="8710035" cy="6500858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Познавательная форма знакомит родителей           с возрастными и психологическими особенностями детей.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Родительские собрания, семейный клуб, круглый стол, конференции помогают  добиться положительных результатов во взаимодействии с родителями, повысить их педагогическую культуру и интерес к воспитанию детей.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ss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8582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               </a:t>
            </a:r>
            <a:r>
              <a:rPr lang="ru-RU" sz="3600" dirty="0" smtClean="0">
                <a:solidFill>
                  <a:srgbClr val="0000FF"/>
                </a:solidFill>
              </a:rPr>
              <a:t>ДОСУГОВАЯ форма для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                установления эмоционального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                контакта между педагогами, 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                родителями   и детьми.         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3200" dirty="0" smtClean="0">
                <a:solidFill>
                  <a:srgbClr val="0000FF"/>
                </a:solidFill>
              </a:rPr>
              <a:t>   </a:t>
            </a:r>
            <a:r>
              <a:rPr lang="ru-RU" sz="4000" dirty="0" smtClean="0">
                <a:solidFill>
                  <a:srgbClr val="0000FF"/>
                </a:solidFill>
              </a:rPr>
              <a:t>Это участие родителей в совместных мероприятиях, утренниках, конкурсах проводимых в детском саду.    Например, «Снежная постройка» по изготовлению  снежных фигур по сказке «Лисичка сестричка и серый волк». 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12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/>
              <a:t>Наглядно-информационная форма используется для ознакомления с работой детского сада, особенностями воспитания и развития, о формах и методах работы с дошкольниками. Сюда относятся стенды, папки – передвижки, стенгазеты на различные темы. 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fon_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47" y="81866"/>
            <a:ext cx="8909609" cy="6633282"/>
          </a:xfrm>
        </p:spPr>
      </p:pic>
      <p:sp>
        <p:nvSpPr>
          <p:cNvPr id="14" name="TextBox 13"/>
          <p:cNvSpPr txBox="1"/>
          <p:nvPr/>
        </p:nvSpPr>
        <p:spPr>
          <a:xfrm>
            <a:off x="142844" y="285728"/>
            <a:ext cx="88583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Остановимся более подробно на наглядно –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информационных формах.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Наглядно – информационные формы решают задачи ознакомления родителей с условиями, содержанием и методами воспитания детей в условиях ДОУ, способствует преодолению у родителей поверхностного суждения о роли </a:t>
            </a:r>
            <a:r>
              <a:rPr lang="ru-RU" sz="2400" dirty="0" err="1" smtClean="0">
                <a:solidFill>
                  <a:srgbClr val="FF0000"/>
                </a:solidFill>
              </a:rPr>
              <a:t>д</a:t>
            </a:r>
            <a:r>
              <a:rPr lang="ru-RU" sz="2400" dirty="0" smtClean="0">
                <a:solidFill>
                  <a:srgbClr val="FF0000"/>
                </a:solidFill>
              </a:rPr>
              <a:t>/с, пересмотру методов и приемов домашнего воспитания. Они помогают объективно увидеть деятельность воспитателя, оказывают практическую помощь семье.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Наглядно – информационные формы подразделяются на 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Информационно – просветительские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 Информационно - ознакомительные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8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383" y="0"/>
            <a:ext cx="90386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Информационно – просветительские формы.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Они направлены на обогащение знаний родителей об особенностях развития и воспитания детей. Их специфика заключается в том, что общение педагогов с родителями здесь не прямое, а опосредованное – через средства печати, организацию выставок. Родители получают новые знания об особенностях развития и воспитания детей.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Сюда входит: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 информационные стенды.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На наших стендах представлены разнообразные сведения: антропометрические данные детей, режим дня, расписание занятий в группе, объявления. Один из разделов стенда посвящается информации о программном содержании занятий, о том, что усвоено с  детьми по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программе за определенный период, возможны перечни                      рекомендуемых книг, игр для детей.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1132</Words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59</cp:revision>
  <dcterms:modified xsi:type="dcterms:W3CDTF">2015-10-26T17:18:51Z</dcterms:modified>
</cp:coreProperties>
</file>