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6600"/>
    <a:srgbClr val="FFD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2" autoAdjust="0"/>
    <p:restoredTop sz="94660"/>
  </p:normalViewPr>
  <p:slideViewPr>
    <p:cSldViewPr>
      <p:cViewPr varScale="1">
        <p:scale>
          <a:sx n="66" d="100"/>
          <a:sy n="66" d="100"/>
        </p:scale>
        <p:origin x="-4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BFA03E-7EAE-4020-8A96-142BFEF52933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909908-D8EC-4A06-BFC4-E17D0BA4D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92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36D2D-6BA0-430F-8D2C-9C18635B6653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E6946-1CDA-4B48-93E2-D0B6BE653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B3491-C3A6-414F-8C6F-285D48E296FB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0DDC9-9232-403A-A091-331985C84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E0C7C-CF92-4E47-9E16-4A74970590A0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A8095-9888-4CC2-9B19-C40344BC2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CAA76-33D5-4598-A1AA-8F3AEF7E3EFF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95B29-9E14-42D9-854B-6A5E18941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059BD-B5C8-465A-93BE-D50E0343D480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CC475-07BF-482F-81FA-5E693ABBC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4A5A3-4686-46A1-BA78-EF30F2B6A496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9215F-D7ED-4041-B9D0-65291046F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F0E92-2068-4C7D-818C-BA48ABAFF3E1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37733-05C8-4E24-AC85-2514FD9F5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8BA84-6C8A-4757-A2B0-3F2839AB6592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75922-3244-4346-91B1-625A5C638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3814F-C450-415E-97B5-BD45E155971D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5D6CE-3438-4B92-B7C8-59041AB56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F7ACD-E17F-466E-9E55-EBD377B43D47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0FEC8-F655-47A1-BA5A-8CE2E7DAA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23564-1E77-40ED-B33E-2FEC0787E693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5CAD5-2605-45B2-9303-09EC6AC54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955FF-D476-48D4-9B29-8917CFBE0080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DF171-4F4E-417A-97BB-8E52260F0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40317-00FA-43D7-9D5D-B03461F36265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C23C6-7743-43A8-B4A5-F6DBAFC2C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EC8546-7095-4A68-AA62-1376259AE358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55F956-ED14-4C0F-8FDC-B00D98186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638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4427984" y="908050"/>
            <a:ext cx="460851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«Мир будет счастлив только тогда, когда у каждого человека будет душа художника.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Иначе говоря, когда каждый будет находить радость в своем труде».</a:t>
            </a:r>
          </a:p>
          <a:p>
            <a:pPr algn="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  <a:p>
            <a:pPr algn="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Огюст Роден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 </a:t>
            </a:r>
          </a:p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                                                   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3" t="2828" r="8471" b="2828"/>
          <a:stretch/>
        </p:blipFill>
        <p:spPr>
          <a:xfrm>
            <a:off x="107505" y="1052736"/>
            <a:ext cx="4320480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31</Words>
  <Application>Microsoft Office PowerPoint</Application>
  <PresentationFormat>Экран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Настя</cp:lastModifiedBy>
  <cp:revision>58</cp:revision>
  <dcterms:created xsi:type="dcterms:W3CDTF">2014-09-25T16:01:00Z</dcterms:created>
  <dcterms:modified xsi:type="dcterms:W3CDTF">2015-11-18T15:53:00Z</dcterms:modified>
</cp:coreProperties>
</file>