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47B5-272E-4C86-B7AF-1A1964DACFF8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FF4409E-C5E7-4937-B5F5-FEBAF26746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14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47B5-272E-4C86-B7AF-1A1964DACFF8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FF4409E-C5E7-4937-B5F5-FEBAF26746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452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47B5-272E-4C86-B7AF-1A1964DACFF8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FF4409E-C5E7-4937-B5F5-FEBAF26746F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7296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47B5-272E-4C86-B7AF-1A1964DACFF8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FF4409E-C5E7-4937-B5F5-FEBAF26746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735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47B5-272E-4C86-B7AF-1A1964DACFF8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FF4409E-C5E7-4937-B5F5-FEBAF26746F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4537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47B5-272E-4C86-B7AF-1A1964DACFF8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FF4409E-C5E7-4937-B5F5-FEBAF26746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023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47B5-272E-4C86-B7AF-1A1964DACFF8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4409E-C5E7-4937-B5F5-FEBAF26746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688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47B5-272E-4C86-B7AF-1A1964DACFF8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4409E-C5E7-4937-B5F5-FEBAF26746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516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47B5-272E-4C86-B7AF-1A1964DACFF8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4409E-C5E7-4937-B5F5-FEBAF26746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320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47B5-272E-4C86-B7AF-1A1964DACFF8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FF4409E-C5E7-4937-B5F5-FEBAF26746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670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47B5-272E-4C86-B7AF-1A1964DACFF8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FF4409E-C5E7-4937-B5F5-FEBAF26746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458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47B5-272E-4C86-B7AF-1A1964DACFF8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FF4409E-C5E7-4937-B5F5-FEBAF26746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601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47B5-272E-4C86-B7AF-1A1964DACFF8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4409E-C5E7-4937-B5F5-FEBAF26746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770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47B5-272E-4C86-B7AF-1A1964DACFF8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4409E-C5E7-4937-B5F5-FEBAF26746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538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47B5-272E-4C86-B7AF-1A1964DACFF8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4409E-C5E7-4937-B5F5-FEBAF26746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636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47B5-272E-4C86-B7AF-1A1964DACFF8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FF4409E-C5E7-4937-B5F5-FEBAF26746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131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947B5-272E-4C86-B7AF-1A1964DACFF8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FF4409E-C5E7-4937-B5F5-FEBAF26746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004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Презентация праздника осени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0158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7991" y="127131"/>
            <a:ext cx="10515600" cy="887478"/>
          </a:xfrm>
        </p:spPr>
        <p:txBody>
          <a:bodyPr/>
          <a:lstStyle/>
          <a:p>
            <a:pPr algn="ctr"/>
            <a:r>
              <a:rPr lang="ru-RU" dirty="0" smtClean="0"/>
              <a:t>Королевы осени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707" y="1014609"/>
            <a:ext cx="7426963" cy="5570222"/>
          </a:xfrm>
        </p:spPr>
      </p:pic>
    </p:spTree>
    <p:extLst>
      <p:ext uri="{BB962C8B-B14F-4D97-AF65-F5344CB8AC3E}">
        <p14:creationId xmlns:p14="http://schemas.microsoft.com/office/powerpoint/2010/main" val="3506357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9657"/>
            <a:ext cx="10515600" cy="837374"/>
          </a:xfrm>
        </p:spPr>
        <p:txBody>
          <a:bodyPr/>
          <a:lstStyle/>
          <a:p>
            <a:pPr algn="ctr"/>
            <a:r>
              <a:rPr lang="ru-RU" dirty="0" smtClean="0"/>
              <a:t>Танец с листочками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255" y="977031"/>
            <a:ext cx="7439489" cy="5579617"/>
          </a:xfrm>
        </p:spPr>
      </p:pic>
    </p:spTree>
    <p:extLst>
      <p:ext uri="{BB962C8B-B14F-4D97-AF65-F5344CB8AC3E}">
        <p14:creationId xmlns:p14="http://schemas.microsoft.com/office/powerpoint/2010/main" val="3790021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180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Праздник осени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389" y="1023960"/>
            <a:ext cx="7414437" cy="5560828"/>
          </a:xfrm>
        </p:spPr>
      </p:pic>
    </p:spTree>
    <p:extLst>
      <p:ext uri="{BB962C8B-B14F-4D97-AF65-F5344CB8AC3E}">
        <p14:creationId xmlns:p14="http://schemas.microsoft.com/office/powerpoint/2010/main" val="3730664845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10</Words>
  <Application>Microsoft Office PowerPoint</Application>
  <PresentationFormat>Широкоэкранный</PresentationFormat>
  <Paragraphs>4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Wingdings 3</vt:lpstr>
      <vt:lpstr>Легкий дым</vt:lpstr>
      <vt:lpstr>Презентация праздника осени</vt:lpstr>
      <vt:lpstr>Королевы осени</vt:lpstr>
      <vt:lpstr>Танец с листочками</vt:lpstr>
      <vt:lpstr>Праздник осени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праздника осени</dc:title>
  <dc:creator>дом</dc:creator>
  <cp:lastModifiedBy>дом</cp:lastModifiedBy>
  <cp:revision>1</cp:revision>
  <dcterms:created xsi:type="dcterms:W3CDTF">2015-11-18T11:22:09Z</dcterms:created>
  <dcterms:modified xsi:type="dcterms:W3CDTF">2015-11-18T11:22:31Z</dcterms:modified>
</cp:coreProperties>
</file>