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2" r:id="rId6"/>
    <p:sldId id="261" r:id="rId7"/>
    <p:sldId id="260" r:id="rId8"/>
    <p:sldId id="258" r:id="rId9"/>
    <p:sldId id="268" r:id="rId10"/>
    <p:sldId id="267" r:id="rId11"/>
    <p:sldId id="266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14291"/>
            <a:ext cx="835824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бюджетное дошкольное образовательное учреждение-Центр                      развития ребенка - детский сад №2 ст. Калининской.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sz="2800" b="1" i="1" dirty="0" smtClean="0"/>
              <a:t>«Не забыть нам этой даты, что покончила с        войной…»</a:t>
            </a:r>
            <a:endParaRPr lang="ru-RU" sz="2800" i="1" dirty="0" smtClean="0"/>
          </a:p>
          <a:p>
            <a:r>
              <a:rPr lang="ru-RU" sz="2800" b="1" i="1" dirty="0" smtClean="0"/>
              <a:t> Посвященное  70-й годовщине Победы в Великой Отечественной войне</a:t>
            </a:r>
            <a:endParaRPr lang="ru-RU" sz="2800" i="1" dirty="0" smtClean="0"/>
          </a:p>
          <a:p>
            <a:r>
              <a:rPr lang="ru-RU" sz="2800" i="1" dirty="0" smtClean="0"/>
              <a:t> </a:t>
            </a:r>
          </a:p>
          <a:p>
            <a:r>
              <a:rPr lang="ru-RU" sz="2800" i="1" dirty="0" smtClean="0"/>
              <a:t> </a:t>
            </a:r>
          </a:p>
          <a:p>
            <a:r>
              <a:rPr lang="ru-RU" i="1" dirty="0" smtClean="0"/>
              <a:t> </a:t>
            </a:r>
          </a:p>
          <a:p>
            <a:r>
              <a:rPr lang="ru-RU" dirty="0" smtClean="0"/>
              <a:t>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 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507207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МБДОУ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/с №2 ст.Калининской</a:t>
            </a:r>
          </a:p>
          <a:p>
            <a:r>
              <a:rPr lang="ru-RU" dirty="0" err="1" smtClean="0"/>
              <a:t>Фокша</a:t>
            </a:r>
            <a:r>
              <a:rPr lang="ru-RU" dirty="0" smtClean="0"/>
              <a:t> М.А.</a:t>
            </a:r>
            <a:endParaRPr lang="ru-RU" dirty="0"/>
          </a:p>
        </p:txBody>
      </p:sp>
      <p:pic>
        <p:nvPicPr>
          <p:cNvPr id="10" name="Рисунок 9" descr="len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5715008" cy="3263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качанные файлы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339689" cy="5500726"/>
          </a:xfrm>
          <a:prstGeom prst="rect">
            <a:avLst/>
          </a:prstGeom>
        </p:spPr>
      </p:pic>
      <p:pic>
        <p:nvPicPr>
          <p:cNvPr id="8" name="Рисунок 7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9" name="Рисунок 8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72330" y="4714884"/>
            <a:ext cx="1904762" cy="1904762"/>
          </a:xfrm>
          <a:prstGeom prst="rect">
            <a:avLst/>
          </a:prstGeom>
        </p:spPr>
      </p:pic>
      <p:pic>
        <p:nvPicPr>
          <p:cNvPr id="10" name="Рисунок 9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7359">
            <a:off x="7191392" y="47846"/>
            <a:ext cx="1904762" cy="1904762"/>
          </a:xfrm>
          <a:prstGeom prst="rect">
            <a:avLst/>
          </a:prstGeom>
        </p:spPr>
      </p:pic>
      <p:pic>
        <p:nvPicPr>
          <p:cNvPr id="11" name="Рисунок 10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3562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800105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337386" cy="5495957"/>
          </a:xfrm>
          <a:prstGeom prst="rect">
            <a:avLst/>
          </a:prstGeom>
        </p:spPr>
      </p:pic>
      <p:pic>
        <p:nvPicPr>
          <p:cNvPr id="11" name="Рисунок 10" descr="f3b4b8d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0"/>
            <a:ext cx="2428892" cy="1727273"/>
          </a:xfrm>
          <a:prstGeom prst="rect">
            <a:avLst/>
          </a:prstGeom>
        </p:spPr>
      </p:pic>
      <p:pic>
        <p:nvPicPr>
          <p:cNvPr id="12" name="Рисунок 11" descr="f3b4b8d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-285776"/>
            <a:ext cx="3000396" cy="3000396"/>
          </a:xfrm>
          <a:prstGeom prst="rect">
            <a:avLst/>
          </a:prstGeom>
        </p:spPr>
      </p:pic>
      <p:pic>
        <p:nvPicPr>
          <p:cNvPr id="13" name="Рисунок 12" descr="f3b4b8d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70" y="4357670"/>
            <a:ext cx="2500330" cy="2500330"/>
          </a:xfrm>
          <a:prstGeom prst="rect">
            <a:avLst/>
          </a:prstGeom>
        </p:spPr>
      </p:pic>
      <p:pic>
        <p:nvPicPr>
          <p:cNvPr id="14" name="Рисунок 13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15" name="Рисунок 14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8757">
            <a:off x="7239238" y="0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826611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0 лет Побе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270182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929090" cy="2714644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429000"/>
            <a:ext cx="3929090" cy="3214710"/>
          </a:xfrm>
          <a:prstGeom prst="rect">
            <a:avLst/>
          </a:prstGeom>
        </p:spPr>
      </p:pic>
      <p:pic>
        <p:nvPicPr>
          <p:cNvPr id="7" name="Рисунок 6" descr="скачанные файлы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571480"/>
            <a:ext cx="3929090" cy="2714644"/>
          </a:xfrm>
          <a:prstGeom prst="rect">
            <a:avLst/>
          </a:prstGeom>
        </p:spPr>
      </p:pic>
      <p:pic>
        <p:nvPicPr>
          <p:cNvPr id="9" name="Рисунок 8" descr="0_5a3d9_88d19251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10" name="Рисунок 9" descr="0_5a3d9_88d19251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72330" y="4786322"/>
            <a:ext cx="1904762" cy="1904762"/>
          </a:xfrm>
          <a:prstGeom prst="rect">
            <a:avLst/>
          </a:prstGeom>
        </p:spPr>
      </p:pic>
      <p:pic>
        <p:nvPicPr>
          <p:cNvPr id="11" name="Рисунок 10" descr="0_5a3d9_88d19251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47962" y="5010076"/>
            <a:ext cx="1904762" cy="1904762"/>
          </a:xfrm>
          <a:prstGeom prst="rect">
            <a:avLst/>
          </a:prstGeom>
        </p:spPr>
      </p:pic>
      <p:pic>
        <p:nvPicPr>
          <p:cNvPr id="12" name="Рисунок 11" descr="0_5a3d9_88d19251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2"/>
            <a:ext cx="1904762" cy="1904762"/>
          </a:xfrm>
          <a:prstGeom prst="rect">
            <a:avLst/>
          </a:prstGeom>
        </p:spPr>
      </p:pic>
      <p:pic>
        <p:nvPicPr>
          <p:cNvPr id="13" name="Рисунок 12" descr="0_5a3d9_88d19251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82042" y="57196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6"/>
            <a:ext cx="4643470" cy="3157559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643314"/>
            <a:ext cx="4038160" cy="2644887"/>
          </a:xfrm>
          <a:prstGeom prst="rect">
            <a:avLst/>
          </a:prstGeom>
        </p:spPr>
      </p:pic>
      <p:pic>
        <p:nvPicPr>
          <p:cNvPr id="8" name="Рисунок 7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9" name="Рисунок 8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73159" y="66080"/>
            <a:ext cx="1904762" cy="1904762"/>
          </a:xfrm>
          <a:prstGeom prst="rect">
            <a:avLst/>
          </a:prstGeom>
        </p:spPr>
      </p:pic>
      <p:pic>
        <p:nvPicPr>
          <p:cNvPr id="10" name="Рисунок 9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39238" y="4953238"/>
            <a:ext cx="1904762" cy="1904762"/>
          </a:xfrm>
          <a:prstGeom prst="rect">
            <a:avLst/>
          </a:prstGeom>
        </p:spPr>
      </p:pic>
      <p:pic>
        <p:nvPicPr>
          <p:cNvPr id="11" name="Рисунок 10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071966" cy="3286148"/>
          </a:xfrm>
          <a:prstGeom prst="rect">
            <a:avLst/>
          </a:prstGeom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143404" cy="3357586"/>
          </a:xfrm>
          <a:prstGeom prst="rect">
            <a:avLst/>
          </a:prstGeom>
        </p:spPr>
      </p:pic>
      <p:pic>
        <p:nvPicPr>
          <p:cNvPr id="8" name="Рисунок 7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9" name="Рисунок 8" descr="0_5a3d9_88d1925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39238" y="4786322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6715171" cy="5286412"/>
          </a:xfrm>
          <a:prstGeom prst="rect">
            <a:avLst/>
          </a:prstGeom>
        </p:spPr>
      </p:pic>
      <p:pic>
        <p:nvPicPr>
          <p:cNvPr id="6" name="Рисунок 5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7" name="Рисунок 6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9238" y="0"/>
            <a:ext cx="1904762" cy="1904762"/>
          </a:xfrm>
          <a:prstGeom prst="rect">
            <a:avLst/>
          </a:prstGeom>
        </p:spPr>
      </p:pic>
      <p:pic>
        <p:nvPicPr>
          <p:cNvPr id="8" name="Рисунок 7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72330" y="4953238"/>
            <a:ext cx="1904762" cy="1904762"/>
          </a:xfrm>
          <a:prstGeom prst="rect">
            <a:avLst/>
          </a:prstGeom>
        </p:spPr>
      </p:pic>
      <p:pic>
        <p:nvPicPr>
          <p:cNvPr id="9" name="Рисунок 8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97025" cy="1997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оваль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2857520" cy="3359517"/>
          </a:xfrm>
          <a:prstGeom prst="rect">
            <a:avLst/>
          </a:prstGeom>
        </p:spPr>
      </p:pic>
      <p:pic>
        <p:nvPicPr>
          <p:cNvPr id="6" name="Рисунок 5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7" name="Рисунок 6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00892" y="0"/>
            <a:ext cx="1904762" cy="1904762"/>
          </a:xfrm>
          <a:prstGeom prst="rect">
            <a:avLst/>
          </a:prstGeom>
        </p:spPr>
      </p:pic>
      <p:pic>
        <p:nvPicPr>
          <p:cNvPr id="8" name="Рисунок 7" descr="фадее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57166"/>
            <a:ext cx="3136302" cy="3214710"/>
          </a:xfrm>
          <a:prstGeom prst="rect">
            <a:avLst/>
          </a:prstGeom>
        </p:spPr>
      </p:pic>
      <p:pic>
        <p:nvPicPr>
          <p:cNvPr id="9" name="Рисунок 8" descr="коваль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714752"/>
            <a:ext cx="331948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911c7570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Обелиск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85728"/>
            <a:ext cx="4429156" cy="5905541"/>
          </a:xfrm>
          <a:prstGeom prst="rect">
            <a:avLst/>
          </a:prstGeom>
        </p:spPr>
      </p:pic>
      <p:pic>
        <p:nvPicPr>
          <p:cNvPr id="6" name="Рисунок 5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562" y="4857676"/>
            <a:ext cx="1904762" cy="1904762"/>
          </a:xfrm>
          <a:prstGeom prst="rect">
            <a:avLst/>
          </a:prstGeom>
        </p:spPr>
      </p:pic>
      <p:pic>
        <p:nvPicPr>
          <p:cNvPr id="7" name="Рисунок 6" descr="0_5a3d9_88d1925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79718">
            <a:off x="7049356" y="48465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</Words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11</cp:revision>
  <dcterms:created xsi:type="dcterms:W3CDTF">2015-03-30T12:23:53Z</dcterms:created>
  <dcterms:modified xsi:type="dcterms:W3CDTF">2015-03-30T14:35:26Z</dcterms:modified>
</cp:coreProperties>
</file>